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handoutMasterIdLst>
    <p:handoutMasterId r:id="rId35"/>
  </p:handoutMasterIdLst>
  <p:sldIdLst>
    <p:sldId id="261" r:id="rId2"/>
    <p:sldId id="267" r:id="rId3"/>
    <p:sldId id="268" r:id="rId4"/>
    <p:sldId id="269" r:id="rId5"/>
    <p:sldId id="270" r:id="rId6"/>
    <p:sldId id="271" r:id="rId7"/>
    <p:sldId id="272" r:id="rId8"/>
    <p:sldId id="293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  <p:sldId id="287" r:id="rId23"/>
    <p:sldId id="286" r:id="rId24"/>
    <p:sldId id="288" r:id="rId25"/>
    <p:sldId id="289" r:id="rId26"/>
    <p:sldId id="290" r:id="rId27"/>
    <p:sldId id="291" r:id="rId28"/>
    <p:sldId id="292" r:id="rId29"/>
    <p:sldId id="294" r:id="rId30"/>
    <p:sldId id="295" r:id="rId31"/>
    <p:sldId id="296" r:id="rId32"/>
    <p:sldId id="297" r:id="rId33"/>
    <p:sldId id="298" r:id="rId34"/>
  </p:sldIdLst>
  <p:sldSz cx="12192000" cy="6858000"/>
  <p:notesSz cx="6858000" cy="9144000"/>
  <p:embeddedFontLst>
    <p:embeddedFont>
      <p:font typeface="Calibri" panose="020F0502020204030204" pitchFamily="34" charset="0"/>
      <p:regular r:id="rId36"/>
      <p:bold r:id="rId37"/>
      <p:italic r:id="rId38"/>
      <p:boldItalic r:id="rId39"/>
    </p:embeddedFont>
    <p:embeddedFont>
      <p:font typeface="Helvetica" panose="020B0604020202020204" pitchFamily="34" charset="0"/>
      <p:regular r:id="rId40"/>
      <p:bold r:id="rId41"/>
      <p:italic r:id="rId42"/>
      <p:boldItalic r:id="rId43"/>
    </p:embeddedFont>
    <p:embeddedFont>
      <p:font typeface="Helvetica bold" panose="020B0704020202020204" pitchFamily="34" charset="0"/>
      <p:bold r:id="rId4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221F1F"/>
    <a:srgbClr val="898C8E"/>
    <a:srgbClr val="301A4B"/>
    <a:srgbClr val="93A3BB"/>
    <a:srgbClr val="B089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297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7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43" Type="http://schemas.openxmlformats.org/officeDocument/2006/relationships/font" Target="fonts/font8.fntdata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8BA33EC-FAFE-2C31-FD0B-816A180F8BC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75AA3F-F803-69C8-051C-63308F5AAD3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3268F7-9CC9-4FFB-B930-F09DB7DE1923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ECCB6A-126E-EE6A-52C3-66BCAC74E16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880DD0-AE1E-99BD-369D-712FF8C1DEB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5EA438-EB06-4BAF-9B99-A242EE91E4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4080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Cov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05E57E06-677F-4281-A2E4-C457B95E508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6446" y="2249323"/>
            <a:ext cx="8055103" cy="1481138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50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Title Placeholder</a:t>
            </a:r>
            <a:endParaRPr lang="en-AE" dirty="0"/>
          </a:p>
        </p:txBody>
      </p:sp>
      <p:sp>
        <p:nvSpPr>
          <p:cNvPr id="24" name="Text Placeholder 22">
            <a:extLst>
              <a:ext uri="{FF2B5EF4-FFF2-40B4-BE49-F238E27FC236}">
                <a16:creationId xmlns:a16="http://schemas.microsoft.com/office/drawing/2014/main" id="{007F7F98-88BC-46A4-A821-5ED74F3AE22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6446" y="3805044"/>
            <a:ext cx="8055103" cy="605032"/>
          </a:xfrm>
        </p:spPr>
        <p:txBody>
          <a:bodyPr lIns="0" tIns="0" rIns="0" bIns="0" anchor="t" anchorCtr="0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30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Subtitle Placeholder</a:t>
            </a:r>
            <a:endParaRPr lang="en-AE" dirty="0"/>
          </a:p>
        </p:txBody>
      </p:sp>
      <p:sp>
        <p:nvSpPr>
          <p:cNvPr id="25" name="Text Placeholder 22">
            <a:extLst>
              <a:ext uri="{FF2B5EF4-FFF2-40B4-BE49-F238E27FC236}">
                <a16:creationId xmlns:a16="http://schemas.microsoft.com/office/drawing/2014/main" id="{EF20455D-BD6B-4A8C-846A-2023247E138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6446" y="6216012"/>
            <a:ext cx="8055103" cy="341338"/>
          </a:xfrm>
        </p:spPr>
        <p:txBody>
          <a:bodyPr lIns="0" tIns="0" rIns="0" bIns="0" anchor="t" anchorCtr="0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300" b="1">
                <a:solidFill>
                  <a:srgbClr val="898C8E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alwancars.com</a:t>
            </a:r>
            <a:endParaRPr lang="en-AE" dirty="0"/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777DF1C4-7A05-816F-D428-3A14425B2DA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46" y="433124"/>
            <a:ext cx="2375921" cy="511274"/>
          </a:xfrm>
          <a:prstGeom prst="rect">
            <a:avLst/>
          </a:prstGeom>
        </p:spPr>
      </p:pic>
      <p:pic>
        <p:nvPicPr>
          <p:cNvPr id="7" name="Picture 6" descr="Shape, arrow&#10;&#10;Description automatically generated">
            <a:extLst>
              <a:ext uri="{FF2B5EF4-FFF2-40B4-BE49-F238E27FC236}">
                <a16:creationId xmlns:a16="http://schemas.microsoft.com/office/drawing/2014/main" id="{1FDE3A4B-ED44-2217-F159-238A677E2E5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9656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05E57E06-677F-4281-A2E4-C457B95E508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6446" y="2249323"/>
            <a:ext cx="8055103" cy="1481138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5000" b="1">
                <a:solidFill>
                  <a:srgbClr val="221F1F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Section Divider</a:t>
            </a:r>
            <a:endParaRPr lang="en-AE" dirty="0"/>
          </a:p>
        </p:txBody>
      </p:sp>
      <p:sp>
        <p:nvSpPr>
          <p:cNvPr id="24" name="Text Placeholder 22">
            <a:extLst>
              <a:ext uri="{FF2B5EF4-FFF2-40B4-BE49-F238E27FC236}">
                <a16:creationId xmlns:a16="http://schemas.microsoft.com/office/drawing/2014/main" id="{007F7F98-88BC-46A4-A821-5ED74F3AE22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6446" y="3805044"/>
            <a:ext cx="8055103" cy="605032"/>
          </a:xfrm>
        </p:spPr>
        <p:txBody>
          <a:bodyPr lIns="0" tIns="0" rIns="0" bIns="0" anchor="t" anchorCtr="0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30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Subtitle Placeholder</a:t>
            </a:r>
            <a:endParaRPr lang="en-AE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5250AEE-E60E-27A2-ED85-25CFB0683D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6446" y="363400"/>
            <a:ext cx="529022" cy="529022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B923946D-BE60-6349-E968-3214E204DFD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53125" y="1390650"/>
            <a:ext cx="6238875" cy="546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8553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05E57E06-677F-4281-A2E4-C457B95E508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6446" y="2249323"/>
            <a:ext cx="8055103" cy="1481138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50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Thank you</a:t>
            </a:r>
            <a:endParaRPr lang="en-AE" dirty="0"/>
          </a:p>
        </p:txBody>
      </p:sp>
      <p:sp>
        <p:nvSpPr>
          <p:cNvPr id="25" name="Text Placeholder 22">
            <a:extLst>
              <a:ext uri="{FF2B5EF4-FFF2-40B4-BE49-F238E27FC236}">
                <a16:creationId xmlns:a16="http://schemas.microsoft.com/office/drawing/2014/main" id="{EF20455D-BD6B-4A8C-846A-2023247E138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6446" y="6216012"/>
            <a:ext cx="8055103" cy="341338"/>
          </a:xfrm>
        </p:spPr>
        <p:txBody>
          <a:bodyPr lIns="0" tIns="0" rIns="0" bIns="0" anchor="t" anchorCtr="0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300" b="1">
                <a:solidFill>
                  <a:srgbClr val="898C8E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alwancars.com</a:t>
            </a:r>
            <a:endParaRPr lang="en-AE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62ED56A8-8B4C-D58F-D133-A4F84C4E07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6446" y="439527"/>
            <a:ext cx="2333625" cy="504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363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_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62ED56A8-8B4C-D58F-D133-A4F84C4E07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79411" y="439527"/>
            <a:ext cx="2333625" cy="504251"/>
          </a:xfrm>
          <a:prstGeom prst="rect">
            <a:avLst/>
          </a:prstGeom>
        </p:spPr>
      </p:pic>
      <p:sp>
        <p:nvSpPr>
          <p:cNvPr id="2" name="Text Placeholder 22">
            <a:extLst>
              <a:ext uri="{FF2B5EF4-FFF2-40B4-BE49-F238E27FC236}">
                <a16:creationId xmlns:a16="http://schemas.microsoft.com/office/drawing/2014/main" id="{6CC4173E-4CBD-587E-F0BB-BD65B2AEAD0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079411" y="1086927"/>
            <a:ext cx="4859547" cy="1457069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50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Section Divider</a:t>
            </a:r>
            <a:endParaRPr lang="en-AE" dirty="0"/>
          </a:p>
        </p:txBody>
      </p:sp>
      <p:sp>
        <p:nvSpPr>
          <p:cNvPr id="3" name="Text Placeholder 22">
            <a:extLst>
              <a:ext uri="{FF2B5EF4-FFF2-40B4-BE49-F238E27FC236}">
                <a16:creationId xmlns:a16="http://schemas.microsoft.com/office/drawing/2014/main" id="{77F1F6BB-FC24-B594-3A09-8FD09F43F9E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79411" y="2713978"/>
            <a:ext cx="4859547" cy="462696"/>
          </a:xfrm>
        </p:spPr>
        <p:txBody>
          <a:bodyPr lIns="0" tIns="0" rIns="0" bIns="0" anchor="t" anchorCtr="0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3000" b="0">
                <a:solidFill>
                  <a:schemeClr val="tx1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Subtitle Placeholder</a:t>
            </a:r>
            <a:endParaRPr lang="en-AE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D5E09C43-C07C-7CF5-CB90-F4667EF7C11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sp>
        <p:nvSpPr>
          <p:cNvPr id="7" name="Text Placeholder 22">
            <a:extLst>
              <a:ext uri="{FF2B5EF4-FFF2-40B4-BE49-F238E27FC236}">
                <a16:creationId xmlns:a16="http://schemas.microsoft.com/office/drawing/2014/main" id="{B7BB87B4-AD04-D60A-EB90-6821C13A99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079411" y="3429000"/>
            <a:ext cx="4292600" cy="2592239"/>
          </a:xfrm>
        </p:spPr>
        <p:txBody>
          <a:bodyPr lIns="0" tIns="0" rIns="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tx1"/>
                </a:solidFill>
                <a:latin typeface="+mn-lt"/>
              </a:defRPr>
            </a:lvl1pPr>
            <a:lvl2pPr marL="457200" indent="0">
              <a:buFontTx/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2pPr>
            <a:lvl3pPr marL="914400" indent="0">
              <a:buFontTx/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3pPr>
            <a:lvl4pPr marL="1371600" indent="0">
              <a:buFontTx/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4pPr>
            <a:lvl5pPr marL="1828800" indent="0">
              <a:buFontTx/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Lacus</a:t>
            </a:r>
            <a:r>
              <a:rPr lang="en-US" dirty="0"/>
              <a:t> vel </a:t>
            </a:r>
            <a:r>
              <a:rPr lang="en-US" dirty="0" err="1"/>
              <a:t>facilisis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. </a:t>
            </a:r>
            <a:r>
              <a:rPr lang="en-US" dirty="0" err="1"/>
              <a:t>Rutrum</a:t>
            </a:r>
            <a:r>
              <a:rPr lang="en-US" dirty="0"/>
              <a:t> </a:t>
            </a:r>
            <a:r>
              <a:rPr lang="en-US" dirty="0" err="1"/>
              <a:t>tellus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facilisi</a:t>
            </a:r>
            <a:r>
              <a:rPr lang="en-US" dirty="0"/>
              <a:t> </a:t>
            </a:r>
            <a:r>
              <a:rPr lang="en-US" dirty="0" err="1"/>
              <a:t>cras</a:t>
            </a:r>
            <a:r>
              <a:rPr lang="en-US" dirty="0"/>
              <a:t>. </a:t>
            </a:r>
            <a:r>
              <a:rPr lang="en-US" dirty="0" err="1"/>
              <a:t>Enim</a:t>
            </a:r>
            <a:r>
              <a:rPr lang="en-US" dirty="0"/>
              <a:t> sed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turpis</a:t>
            </a:r>
            <a:r>
              <a:rPr lang="en-US" dirty="0"/>
              <a:t> in </a:t>
            </a:r>
            <a:r>
              <a:rPr lang="en-US" dirty="0" err="1"/>
              <a:t>eu</a:t>
            </a:r>
            <a:r>
              <a:rPr lang="en-US" dirty="0"/>
              <a:t> mi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neque</a:t>
            </a:r>
            <a:r>
              <a:rPr lang="en-US" dirty="0"/>
              <a:t> </a:t>
            </a:r>
            <a:r>
              <a:rPr lang="en-US" dirty="0" err="1"/>
              <a:t>egestas</a:t>
            </a:r>
            <a:r>
              <a:rPr lang="en-US" dirty="0"/>
              <a:t>. Purus in </a:t>
            </a:r>
            <a:r>
              <a:rPr lang="en-US" dirty="0" err="1"/>
              <a:t>mollis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 sed id. </a:t>
            </a:r>
            <a:r>
              <a:rPr lang="en-US" dirty="0" err="1"/>
              <a:t>Scelerisque</a:t>
            </a:r>
            <a:r>
              <a:rPr lang="en-US" dirty="0"/>
              <a:t> in dictum non </a:t>
            </a:r>
            <a:r>
              <a:rPr lang="en-US" dirty="0" err="1"/>
              <a:t>consectetur</a:t>
            </a:r>
            <a:r>
              <a:rPr lang="en-US" dirty="0"/>
              <a:t> a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nam</a:t>
            </a:r>
            <a:r>
              <a:rPr lang="en-US" dirty="0"/>
              <a:t> at </a:t>
            </a:r>
            <a:r>
              <a:rPr lang="en-US" dirty="0" err="1"/>
              <a:t>lectus</a:t>
            </a:r>
            <a:r>
              <a:rPr lang="en-US" dirty="0"/>
              <a:t>. Duis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lacus</a:t>
            </a:r>
            <a:r>
              <a:rPr lang="en-US" dirty="0"/>
              <a:t> sed </a:t>
            </a:r>
            <a:r>
              <a:rPr lang="en-US" dirty="0" err="1"/>
              <a:t>turpis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id. Et </a:t>
            </a:r>
            <a:r>
              <a:rPr lang="en-US" dirty="0" err="1"/>
              <a:t>egestas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ipsum </a:t>
            </a:r>
            <a:r>
              <a:rPr lang="en-US" dirty="0" err="1"/>
              <a:t>suspendisse</a:t>
            </a:r>
            <a:r>
              <a:rPr lang="en-US" dirty="0"/>
              <a:t> </a:t>
            </a:r>
            <a:r>
              <a:rPr lang="en-US" dirty="0" err="1"/>
              <a:t>ultrices</a:t>
            </a:r>
            <a:r>
              <a:rPr lang="en-US" dirty="0"/>
              <a:t> gravida.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ultricies</a:t>
            </a:r>
            <a:r>
              <a:rPr lang="en-US" dirty="0"/>
              <a:t> integer </a:t>
            </a:r>
            <a:r>
              <a:rPr lang="en-US" dirty="0" err="1"/>
              <a:t>quis</a:t>
            </a:r>
            <a:r>
              <a:rPr lang="en-US" dirty="0"/>
              <a:t> auctor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Nibh</a:t>
            </a:r>
            <a:r>
              <a:rPr lang="en-US" dirty="0"/>
              <a:t> sed pulvinar </a:t>
            </a:r>
            <a:r>
              <a:rPr lang="en-US" dirty="0" err="1"/>
              <a:t>proin</a:t>
            </a:r>
            <a:r>
              <a:rPr lang="en-US" dirty="0"/>
              <a:t> gravida </a:t>
            </a:r>
            <a:r>
              <a:rPr lang="en-US" dirty="0" err="1"/>
              <a:t>hendrerit</a:t>
            </a:r>
            <a:r>
              <a:rPr lang="en-US" dirty="0"/>
              <a:t>. Eu </a:t>
            </a:r>
            <a:r>
              <a:rPr lang="en-US" dirty="0" err="1"/>
              <a:t>ultrices</a:t>
            </a:r>
            <a:r>
              <a:rPr lang="en-US" dirty="0"/>
              <a:t> vitae auctor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augue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lectus</a:t>
            </a:r>
            <a:r>
              <a:rPr lang="en-US" dirty="0"/>
              <a:t>. Vitae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tellus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a diam </a:t>
            </a:r>
            <a:r>
              <a:rPr lang="en-US" dirty="0" err="1"/>
              <a:t>maecenas</a:t>
            </a:r>
            <a:r>
              <a:rPr lang="en-US" dirty="0"/>
              <a:t>. Dictum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placerat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nulla.Porta</a:t>
            </a:r>
            <a:r>
              <a:rPr lang="en-US" dirty="0"/>
              <a:t> non pulvinar </a:t>
            </a:r>
            <a:r>
              <a:rPr lang="en-US" dirty="0" err="1"/>
              <a:t>neque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</a:t>
            </a:r>
            <a:r>
              <a:rPr lang="en-US" dirty="0" err="1"/>
              <a:t>suspendisse</a:t>
            </a:r>
            <a:r>
              <a:rPr lang="en-US" dirty="0"/>
              <a:t>. Et ligula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malesuada</a:t>
            </a:r>
            <a:r>
              <a:rPr lang="en-US" dirty="0"/>
              <a:t> </a:t>
            </a:r>
            <a:r>
              <a:rPr lang="en-US" dirty="0" err="1"/>
              <a:t>proin</a:t>
            </a:r>
            <a:r>
              <a:rPr lang="en-US" dirty="0"/>
              <a:t> libero.</a:t>
            </a:r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13460444-0340-212F-5D42-D40656DF10B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6858000" cy="68580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2698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age_single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BAC906B9-97F7-6768-92A8-FD353B9F8FB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72175" y="1409700"/>
            <a:ext cx="6219825" cy="54483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EDD4D6-3FBC-492A-8405-F0FE58DCE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221F1F"/>
                </a:solidFill>
              </a:defRPr>
            </a:lvl1pPr>
          </a:lstStyle>
          <a:p>
            <a:fld id="{23E6A154-BD31-4874-822C-E9B54BD50637}" type="slidenum">
              <a:rPr lang="en-AE" smtClean="0"/>
              <a:pPr/>
              <a:t>‹#›</a:t>
            </a:fld>
            <a:endParaRPr lang="en-AE" dirty="0"/>
          </a:p>
        </p:txBody>
      </p:sp>
      <p:sp>
        <p:nvSpPr>
          <p:cNvPr id="9" name="Text Placeholder 22">
            <a:extLst>
              <a:ext uri="{FF2B5EF4-FFF2-40B4-BE49-F238E27FC236}">
                <a16:creationId xmlns:a16="http://schemas.microsoft.com/office/drawing/2014/main" id="{30ABCAAA-06F9-4D96-8D88-69B168BE8EE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74671" y="647700"/>
            <a:ext cx="9042658" cy="1119188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4000" b="1">
                <a:solidFill>
                  <a:srgbClr val="898C8E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Title placeholder</a:t>
            </a:r>
            <a:endParaRPr lang="en-AE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21197BF-BBCA-48B8-82BC-D79A7D2AE801}"/>
              </a:ext>
            </a:extLst>
          </p:cNvPr>
          <p:cNvCxnSpPr>
            <a:cxnSpLocks/>
          </p:cNvCxnSpPr>
          <p:nvPr userDrawn="1"/>
        </p:nvCxnSpPr>
        <p:spPr>
          <a:xfrm>
            <a:off x="1574671" y="1804988"/>
            <a:ext cx="597029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22">
            <a:extLst>
              <a:ext uri="{FF2B5EF4-FFF2-40B4-BE49-F238E27FC236}">
                <a16:creationId xmlns:a16="http://schemas.microsoft.com/office/drawing/2014/main" id="{C19564E3-FCAC-4AC3-BDAA-5218589989B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6200000">
            <a:off x="-789810" y="1219234"/>
            <a:ext cx="2342356" cy="476975"/>
          </a:xfrm>
        </p:spPr>
        <p:txBody>
          <a:bodyPr lIns="0" tIns="0" rIns="0" bIns="0" anchor="b" anchorCtr="0">
            <a:normAutofit/>
          </a:bodyPr>
          <a:lstStyle>
            <a:lvl1pPr marL="0" indent="0" algn="r">
              <a:buFontTx/>
              <a:buNone/>
              <a:defRPr sz="900" b="0">
                <a:solidFill>
                  <a:srgbClr val="898C8E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Section placeholder</a:t>
            </a:r>
            <a:endParaRPr lang="en-AE" dirty="0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7E486FF4-7033-4EE2-991B-9D47C716CC6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74800" y="3038475"/>
            <a:ext cx="4292600" cy="3317875"/>
          </a:xfrm>
        </p:spPr>
        <p:txBody>
          <a:bodyPr lIns="0" tIns="0" rIns="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  <a:lvl2pPr marL="457200" indent="0">
              <a:buFontTx/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2pPr>
            <a:lvl3pPr marL="914400" indent="0">
              <a:buFontTx/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3pPr>
            <a:lvl4pPr marL="1371600" indent="0">
              <a:buFontTx/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4pPr>
            <a:lvl5pPr marL="1828800" indent="0">
              <a:buFontTx/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Lacus</a:t>
            </a:r>
            <a:r>
              <a:rPr lang="en-US" dirty="0"/>
              <a:t> vel </a:t>
            </a:r>
            <a:r>
              <a:rPr lang="en-US" dirty="0" err="1"/>
              <a:t>facilisis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. </a:t>
            </a:r>
            <a:r>
              <a:rPr lang="en-US" dirty="0" err="1"/>
              <a:t>Rutrum</a:t>
            </a:r>
            <a:r>
              <a:rPr lang="en-US" dirty="0"/>
              <a:t> </a:t>
            </a:r>
            <a:r>
              <a:rPr lang="en-US" dirty="0" err="1"/>
              <a:t>tellus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facilisi</a:t>
            </a:r>
            <a:r>
              <a:rPr lang="en-US" dirty="0"/>
              <a:t> </a:t>
            </a:r>
            <a:r>
              <a:rPr lang="en-US" dirty="0" err="1"/>
              <a:t>cras</a:t>
            </a:r>
            <a:r>
              <a:rPr lang="en-US" dirty="0"/>
              <a:t>. </a:t>
            </a:r>
            <a:r>
              <a:rPr lang="en-US" dirty="0" err="1"/>
              <a:t>Enim</a:t>
            </a:r>
            <a:r>
              <a:rPr lang="en-US" dirty="0"/>
              <a:t> sed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turpis</a:t>
            </a:r>
            <a:r>
              <a:rPr lang="en-US" dirty="0"/>
              <a:t> in </a:t>
            </a:r>
            <a:r>
              <a:rPr lang="en-US" dirty="0" err="1"/>
              <a:t>eu</a:t>
            </a:r>
            <a:r>
              <a:rPr lang="en-US" dirty="0"/>
              <a:t> mi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neque</a:t>
            </a:r>
            <a:r>
              <a:rPr lang="en-US" dirty="0"/>
              <a:t> </a:t>
            </a:r>
            <a:r>
              <a:rPr lang="en-US" dirty="0" err="1"/>
              <a:t>egestas</a:t>
            </a:r>
            <a:r>
              <a:rPr lang="en-US" dirty="0"/>
              <a:t>. Purus in </a:t>
            </a:r>
            <a:r>
              <a:rPr lang="en-US" dirty="0" err="1"/>
              <a:t>mollis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 sed id. </a:t>
            </a:r>
            <a:r>
              <a:rPr lang="en-US" dirty="0" err="1"/>
              <a:t>Scelerisque</a:t>
            </a:r>
            <a:r>
              <a:rPr lang="en-US" dirty="0"/>
              <a:t> in dictum non </a:t>
            </a:r>
            <a:r>
              <a:rPr lang="en-US" dirty="0" err="1"/>
              <a:t>consectetur</a:t>
            </a:r>
            <a:r>
              <a:rPr lang="en-US" dirty="0"/>
              <a:t> a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nam</a:t>
            </a:r>
            <a:r>
              <a:rPr lang="en-US" dirty="0"/>
              <a:t> at </a:t>
            </a:r>
            <a:r>
              <a:rPr lang="en-US" dirty="0" err="1"/>
              <a:t>lectus</a:t>
            </a:r>
            <a:r>
              <a:rPr lang="en-US" dirty="0"/>
              <a:t>. Duis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lacus</a:t>
            </a:r>
            <a:r>
              <a:rPr lang="en-US" dirty="0"/>
              <a:t> sed </a:t>
            </a:r>
            <a:r>
              <a:rPr lang="en-US" dirty="0" err="1"/>
              <a:t>turpis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id. Et </a:t>
            </a:r>
            <a:r>
              <a:rPr lang="en-US" dirty="0" err="1"/>
              <a:t>egestas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ipsum </a:t>
            </a:r>
            <a:r>
              <a:rPr lang="en-US" dirty="0" err="1"/>
              <a:t>suspendisse</a:t>
            </a:r>
            <a:r>
              <a:rPr lang="en-US" dirty="0"/>
              <a:t> </a:t>
            </a:r>
            <a:r>
              <a:rPr lang="en-US" dirty="0" err="1"/>
              <a:t>ultrices</a:t>
            </a:r>
            <a:r>
              <a:rPr lang="en-US" dirty="0"/>
              <a:t> gravida.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ultricies</a:t>
            </a:r>
            <a:r>
              <a:rPr lang="en-US" dirty="0"/>
              <a:t> integer </a:t>
            </a:r>
            <a:r>
              <a:rPr lang="en-US" dirty="0" err="1"/>
              <a:t>quis</a:t>
            </a:r>
            <a:r>
              <a:rPr lang="en-US" dirty="0"/>
              <a:t> auctor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Nibh</a:t>
            </a:r>
            <a:r>
              <a:rPr lang="en-US" dirty="0"/>
              <a:t> sed pulvinar </a:t>
            </a:r>
            <a:r>
              <a:rPr lang="en-US" dirty="0" err="1"/>
              <a:t>proin</a:t>
            </a:r>
            <a:r>
              <a:rPr lang="en-US" dirty="0"/>
              <a:t> gravida </a:t>
            </a:r>
            <a:r>
              <a:rPr lang="en-US" dirty="0" err="1"/>
              <a:t>hendrerit</a:t>
            </a:r>
            <a:r>
              <a:rPr lang="en-US" dirty="0"/>
              <a:t>. Eu </a:t>
            </a:r>
            <a:r>
              <a:rPr lang="en-US" dirty="0" err="1"/>
              <a:t>ultrices</a:t>
            </a:r>
            <a:r>
              <a:rPr lang="en-US" dirty="0"/>
              <a:t> vitae auctor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augue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lectus</a:t>
            </a:r>
            <a:r>
              <a:rPr lang="en-US" dirty="0"/>
              <a:t>. Vitae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tellus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a diam </a:t>
            </a:r>
            <a:r>
              <a:rPr lang="en-US" dirty="0" err="1"/>
              <a:t>maecenas</a:t>
            </a:r>
            <a:r>
              <a:rPr lang="en-US" dirty="0"/>
              <a:t>. Dictum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placerat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nulla.Porta</a:t>
            </a:r>
            <a:r>
              <a:rPr lang="en-US" dirty="0"/>
              <a:t> non pulvinar </a:t>
            </a:r>
            <a:r>
              <a:rPr lang="en-US" dirty="0" err="1"/>
              <a:t>neque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</a:t>
            </a:r>
            <a:r>
              <a:rPr lang="en-US" dirty="0" err="1"/>
              <a:t>suspendisse</a:t>
            </a:r>
            <a:r>
              <a:rPr lang="en-US" dirty="0"/>
              <a:t>. Et ligula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malesuada</a:t>
            </a:r>
            <a:r>
              <a:rPr lang="en-US" dirty="0"/>
              <a:t> </a:t>
            </a:r>
            <a:r>
              <a:rPr lang="en-US" dirty="0" err="1"/>
              <a:t>proin</a:t>
            </a:r>
            <a:r>
              <a:rPr lang="en-US" dirty="0"/>
              <a:t> libero.</a:t>
            </a:r>
          </a:p>
          <a:p>
            <a:pPr lvl="0"/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facilisi</a:t>
            </a:r>
            <a:r>
              <a:rPr lang="en-US" dirty="0"/>
              <a:t>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vehicula</a:t>
            </a:r>
            <a:r>
              <a:rPr lang="en-US" dirty="0"/>
              <a:t> ipsum a. </a:t>
            </a:r>
            <a:r>
              <a:rPr lang="en-US" dirty="0" err="1"/>
              <a:t>Blandit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nec</a:t>
            </a:r>
            <a:r>
              <a:rPr lang="en-US" dirty="0"/>
              <a:t> dui </a:t>
            </a:r>
            <a:r>
              <a:rPr lang="en-US" dirty="0" err="1"/>
              <a:t>nunc</a:t>
            </a:r>
            <a:r>
              <a:rPr lang="en-US" dirty="0"/>
              <a:t>. </a:t>
            </a:r>
            <a:r>
              <a:rPr lang="en-US" dirty="0" err="1"/>
              <a:t>Interdum</a:t>
            </a:r>
            <a:r>
              <a:rPr lang="en-US" dirty="0"/>
              <a:t> </a:t>
            </a:r>
            <a:r>
              <a:rPr lang="en-US" dirty="0" err="1"/>
              <a:t>varius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mattis</a:t>
            </a:r>
            <a:r>
              <a:rPr lang="en-US" dirty="0"/>
              <a:t>. Sed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tellus</a:t>
            </a:r>
            <a:r>
              <a:rPr lang="en-US" dirty="0"/>
              <a:t> in hac </a:t>
            </a:r>
            <a:r>
              <a:rPr lang="en-US" dirty="0" err="1"/>
              <a:t>habitasse</a:t>
            </a:r>
            <a:r>
              <a:rPr lang="en-US" dirty="0"/>
              <a:t> </a:t>
            </a:r>
            <a:r>
              <a:rPr lang="en-US" dirty="0" err="1"/>
              <a:t>platea</a:t>
            </a:r>
            <a:r>
              <a:rPr lang="en-US" dirty="0"/>
              <a:t> </a:t>
            </a:r>
            <a:r>
              <a:rPr lang="en-US" dirty="0" err="1"/>
              <a:t>dictumst</a:t>
            </a:r>
            <a:r>
              <a:rPr lang="en-US" dirty="0"/>
              <a:t>. Sociis </a:t>
            </a:r>
            <a:r>
              <a:rPr lang="en-US" dirty="0" err="1"/>
              <a:t>natoque</a:t>
            </a:r>
            <a:r>
              <a:rPr lang="en-US" dirty="0"/>
              <a:t> </a:t>
            </a:r>
            <a:r>
              <a:rPr lang="en-US" dirty="0" err="1"/>
              <a:t>penatibus</a:t>
            </a:r>
            <a:r>
              <a:rPr lang="en-US" dirty="0"/>
              <a:t> et </a:t>
            </a:r>
            <a:r>
              <a:rPr lang="en-US" dirty="0" err="1"/>
              <a:t>magnis</a:t>
            </a:r>
            <a:r>
              <a:rPr lang="en-US" dirty="0"/>
              <a:t> dis parturient </a:t>
            </a:r>
            <a:r>
              <a:rPr lang="en-US" dirty="0" err="1"/>
              <a:t>montes</a:t>
            </a:r>
            <a:r>
              <a:rPr lang="en-US" dirty="0"/>
              <a:t> </a:t>
            </a:r>
            <a:r>
              <a:rPr lang="en-US" dirty="0" err="1"/>
              <a:t>nascetur</a:t>
            </a:r>
            <a:r>
              <a:rPr lang="en-US" dirty="0"/>
              <a:t> </a:t>
            </a:r>
            <a:r>
              <a:rPr lang="en-US" dirty="0" err="1"/>
              <a:t>ridiculus</a:t>
            </a:r>
            <a:r>
              <a:rPr lang="en-US" dirty="0"/>
              <a:t>. Id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nullam</a:t>
            </a:r>
            <a:r>
              <a:rPr lang="en-US" dirty="0"/>
              <a:t> non nisi </a:t>
            </a:r>
            <a:r>
              <a:rPr lang="en-US" dirty="0" err="1"/>
              <a:t>est</a:t>
            </a:r>
            <a:r>
              <a:rPr lang="en-US" dirty="0"/>
              <a:t> sit. Ipsum a </a:t>
            </a:r>
            <a:r>
              <a:rPr lang="en-US" dirty="0" err="1"/>
              <a:t>arcu</a:t>
            </a:r>
            <a:r>
              <a:rPr lang="en-US" dirty="0"/>
              <a:t> cursus vitae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rhoncus</a:t>
            </a:r>
            <a:r>
              <a:rPr lang="en-US" dirty="0"/>
              <a:t> </a:t>
            </a:r>
            <a:r>
              <a:rPr lang="en-US" dirty="0" err="1"/>
              <a:t>aenean</a:t>
            </a:r>
            <a:r>
              <a:rPr lang="en-US" dirty="0"/>
              <a:t> vel. In fermentum </a:t>
            </a:r>
            <a:r>
              <a:rPr lang="en-US" dirty="0" err="1"/>
              <a:t>posuere</a:t>
            </a:r>
            <a:r>
              <a:rPr lang="en-US" dirty="0"/>
              <a:t> </a:t>
            </a:r>
            <a:r>
              <a:rPr lang="en-US" dirty="0" err="1"/>
              <a:t>urna</a:t>
            </a:r>
            <a:r>
              <a:rPr lang="en-US" dirty="0"/>
              <a:t>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praesent</a:t>
            </a:r>
            <a:r>
              <a:rPr lang="en-US" dirty="0"/>
              <a:t> semper </a:t>
            </a:r>
            <a:r>
              <a:rPr lang="en-US" dirty="0" err="1"/>
              <a:t>feugiat</a:t>
            </a:r>
            <a:r>
              <a:rPr lang="en-US" dirty="0"/>
              <a:t>. In </a:t>
            </a:r>
            <a:r>
              <a:rPr lang="en-US" dirty="0" err="1"/>
              <a:t>arcu</a:t>
            </a:r>
            <a:r>
              <a:rPr lang="en-US" dirty="0"/>
              <a:t> cursus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cras</a:t>
            </a:r>
            <a:r>
              <a:rPr lang="en-US" dirty="0"/>
              <a:t>.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.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scelerisque</a:t>
            </a:r>
            <a:r>
              <a:rPr lang="en-US" dirty="0"/>
              <a:t> </a:t>
            </a:r>
            <a:r>
              <a:rPr lang="en-US" dirty="0" err="1"/>
              <a:t>varius</a:t>
            </a:r>
            <a:r>
              <a:rPr lang="en-US" dirty="0"/>
              <a:t> </a:t>
            </a:r>
            <a:r>
              <a:rPr lang="en-US" dirty="0" err="1"/>
              <a:t>morbi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. </a:t>
            </a:r>
            <a:r>
              <a:rPr lang="en-US" dirty="0" err="1"/>
              <a:t>Laoreet</a:t>
            </a:r>
            <a:r>
              <a:rPr lang="en-US" dirty="0"/>
              <a:t> id </a:t>
            </a:r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ultrices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. </a:t>
            </a:r>
            <a:r>
              <a:rPr lang="en-US" dirty="0" err="1"/>
              <a:t>Volutpat</a:t>
            </a:r>
            <a:r>
              <a:rPr lang="en-US" dirty="0"/>
              <a:t> </a:t>
            </a:r>
            <a:r>
              <a:rPr lang="en-US" dirty="0" err="1"/>
              <a:t>lacus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non </a:t>
            </a:r>
            <a:r>
              <a:rPr lang="en-US" dirty="0" err="1"/>
              <a:t>curabitur</a:t>
            </a:r>
            <a:r>
              <a:rPr lang="en-US" dirty="0"/>
              <a:t> gravida. Massa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nec</a:t>
            </a:r>
            <a:r>
              <a:rPr lang="en-US" dirty="0"/>
              <a:t> dui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tellus</a:t>
            </a:r>
            <a:r>
              <a:rPr lang="en-US" dirty="0"/>
              <a:t>. Purus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accumsan</a:t>
            </a:r>
            <a:r>
              <a:rPr lang="en-US" dirty="0"/>
              <a:t> in </a:t>
            </a:r>
            <a:r>
              <a:rPr lang="en-US" dirty="0" err="1"/>
              <a:t>nisl</a:t>
            </a:r>
            <a:r>
              <a:rPr lang="en-US" dirty="0"/>
              <a:t> nisi </a:t>
            </a:r>
            <a:r>
              <a:rPr lang="en-US" dirty="0" err="1"/>
              <a:t>scelerisque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ultrices</a:t>
            </a:r>
            <a:r>
              <a:rPr lang="en-US" dirty="0"/>
              <a:t> vitae. At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at </a:t>
            </a:r>
            <a:r>
              <a:rPr lang="en-US" dirty="0" err="1"/>
              <a:t>imperdiet</a:t>
            </a:r>
            <a:r>
              <a:rPr lang="en-US" dirty="0"/>
              <a:t> dui </a:t>
            </a:r>
            <a:r>
              <a:rPr lang="en-US" dirty="0" err="1"/>
              <a:t>accumsan</a:t>
            </a:r>
            <a:r>
              <a:rPr lang="en-US" dirty="0"/>
              <a:t>. </a:t>
            </a:r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.</a:t>
            </a:r>
          </a:p>
        </p:txBody>
      </p:sp>
      <p:sp>
        <p:nvSpPr>
          <p:cNvPr id="24" name="Text Placeholder 22">
            <a:extLst>
              <a:ext uri="{FF2B5EF4-FFF2-40B4-BE49-F238E27FC236}">
                <a16:creationId xmlns:a16="http://schemas.microsoft.com/office/drawing/2014/main" id="{F489BA75-E783-4BE1-9EE7-B5014A72E1A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74671" y="2018507"/>
            <a:ext cx="9042529" cy="632616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20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  <a:lvl2pPr marL="457200" indent="0">
              <a:buFontTx/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2pPr>
            <a:lvl3pPr marL="914400" indent="0">
              <a:buFontTx/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3pPr>
            <a:lvl4pPr marL="1371600" indent="0">
              <a:buFontTx/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4pPr>
            <a:lvl5pPr marL="1828800" indent="0">
              <a:buFontTx/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aliqua</a:t>
            </a:r>
            <a:r>
              <a:rPr lang="en-US" dirty="0"/>
              <a:t>.</a:t>
            </a:r>
            <a:endParaRPr lang="en-AE" dirty="0"/>
          </a:p>
        </p:txBody>
      </p:sp>
      <p:sp>
        <p:nvSpPr>
          <p:cNvPr id="25" name="Text Placeholder 22">
            <a:extLst>
              <a:ext uri="{FF2B5EF4-FFF2-40B4-BE49-F238E27FC236}">
                <a16:creationId xmlns:a16="http://schemas.microsoft.com/office/drawing/2014/main" id="{B6826629-0D1A-4D83-A92E-9B4CE8E7A4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24602" y="3038474"/>
            <a:ext cx="4292600" cy="3317875"/>
          </a:xfrm>
        </p:spPr>
        <p:txBody>
          <a:bodyPr lIns="0" tIns="0" rIns="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FontTx/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2pPr>
            <a:lvl3pPr marL="914400" indent="0">
              <a:buFontTx/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3pPr>
            <a:lvl4pPr marL="1371600" indent="0">
              <a:buFontTx/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4pPr>
            <a:lvl5pPr marL="1828800" indent="0">
              <a:buFontTx/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Lacus</a:t>
            </a:r>
            <a:r>
              <a:rPr lang="en-US" dirty="0"/>
              <a:t> vel </a:t>
            </a:r>
            <a:r>
              <a:rPr lang="en-US" dirty="0" err="1"/>
              <a:t>facilisis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. </a:t>
            </a:r>
            <a:r>
              <a:rPr lang="en-US" dirty="0" err="1"/>
              <a:t>Rutrum</a:t>
            </a:r>
            <a:r>
              <a:rPr lang="en-US" dirty="0"/>
              <a:t> </a:t>
            </a:r>
            <a:r>
              <a:rPr lang="en-US" dirty="0" err="1"/>
              <a:t>tellus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facilisi</a:t>
            </a:r>
            <a:r>
              <a:rPr lang="en-US" dirty="0"/>
              <a:t> </a:t>
            </a:r>
            <a:r>
              <a:rPr lang="en-US" dirty="0" err="1"/>
              <a:t>cras</a:t>
            </a:r>
            <a:r>
              <a:rPr lang="en-US" dirty="0"/>
              <a:t>. </a:t>
            </a:r>
            <a:r>
              <a:rPr lang="en-US" dirty="0" err="1"/>
              <a:t>Enim</a:t>
            </a:r>
            <a:r>
              <a:rPr lang="en-US" dirty="0"/>
              <a:t> sed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turpis</a:t>
            </a:r>
            <a:r>
              <a:rPr lang="en-US" dirty="0"/>
              <a:t> in </a:t>
            </a:r>
            <a:r>
              <a:rPr lang="en-US" dirty="0" err="1"/>
              <a:t>eu</a:t>
            </a:r>
            <a:r>
              <a:rPr lang="en-US" dirty="0"/>
              <a:t> mi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neque</a:t>
            </a:r>
            <a:r>
              <a:rPr lang="en-US" dirty="0"/>
              <a:t> </a:t>
            </a:r>
            <a:r>
              <a:rPr lang="en-US" dirty="0" err="1"/>
              <a:t>egestas</a:t>
            </a:r>
            <a:r>
              <a:rPr lang="en-US" dirty="0"/>
              <a:t>. Purus in </a:t>
            </a:r>
            <a:r>
              <a:rPr lang="en-US" dirty="0" err="1"/>
              <a:t>mollis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 sed id. </a:t>
            </a:r>
            <a:r>
              <a:rPr lang="en-US" dirty="0" err="1"/>
              <a:t>Scelerisque</a:t>
            </a:r>
            <a:r>
              <a:rPr lang="en-US" dirty="0"/>
              <a:t> in dictum non </a:t>
            </a:r>
            <a:r>
              <a:rPr lang="en-US" dirty="0" err="1"/>
              <a:t>consectetur</a:t>
            </a:r>
            <a:r>
              <a:rPr lang="en-US" dirty="0"/>
              <a:t> a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nam</a:t>
            </a:r>
            <a:r>
              <a:rPr lang="en-US" dirty="0"/>
              <a:t> at </a:t>
            </a:r>
            <a:r>
              <a:rPr lang="en-US" dirty="0" err="1"/>
              <a:t>lectus</a:t>
            </a:r>
            <a:r>
              <a:rPr lang="en-US" dirty="0"/>
              <a:t>. Duis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lacus</a:t>
            </a:r>
            <a:r>
              <a:rPr lang="en-US" dirty="0"/>
              <a:t> sed </a:t>
            </a:r>
            <a:r>
              <a:rPr lang="en-US" dirty="0" err="1"/>
              <a:t>turpis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id. Et </a:t>
            </a:r>
            <a:r>
              <a:rPr lang="en-US" dirty="0" err="1"/>
              <a:t>egestas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ipsum </a:t>
            </a:r>
            <a:r>
              <a:rPr lang="en-US" dirty="0" err="1"/>
              <a:t>suspendisse</a:t>
            </a:r>
            <a:r>
              <a:rPr lang="en-US" dirty="0"/>
              <a:t> </a:t>
            </a:r>
            <a:r>
              <a:rPr lang="en-US" dirty="0" err="1"/>
              <a:t>ultrices</a:t>
            </a:r>
            <a:r>
              <a:rPr lang="en-US" dirty="0"/>
              <a:t> gravida.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ultricies</a:t>
            </a:r>
            <a:r>
              <a:rPr lang="en-US" dirty="0"/>
              <a:t> integer </a:t>
            </a:r>
            <a:r>
              <a:rPr lang="en-US" dirty="0" err="1"/>
              <a:t>quis</a:t>
            </a:r>
            <a:r>
              <a:rPr lang="en-US" dirty="0"/>
              <a:t> auctor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Nibh</a:t>
            </a:r>
            <a:r>
              <a:rPr lang="en-US" dirty="0"/>
              <a:t> sed pulvinar </a:t>
            </a:r>
            <a:r>
              <a:rPr lang="en-US" dirty="0" err="1"/>
              <a:t>proin</a:t>
            </a:r>
            <a:r>
              <a:rPr lang="en-US" dirty="0"/>
              <a:t> gravida </a:t>
            </a:r>
            <a:r>
              <a:rPr lang="en-US" dirty="0" err="1"/>
              <a:t>hendrerit</a:t>
            </a:r>
            <a:r>
              <a:rPr lang="en-US" dirty="0"/>
              <a:t>. Eu </a:t>
            </a:r>
            <a:r>
              <a:rPr lang="en-US" dirty="0" err="1"/>
              <a:t>ultrices</a:t>
            </a:r>
            <a:r>
              <a:rPr lang="en-US" dirty="0"/>
              <a:t> vitae auctor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augue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lectus</a:t>
            </a:r>
            <a:r>
              <a:rPr lang="en-US" dirty="0"/>
              <a:t>. Vitae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tellus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a diam </a:t>
            </a:r>
            <a:r>
              <a:rPr lang="en-US" dirty="0" err="1"/>
              <a:t>maecenas</a:t>
            </a:r>
            <a:r>
              <a:rPr lang="en-US" dirty="0"/>
              <a:t>. Dictum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placerat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nulla.Porta</a:t>
            </a:r>
            <a:r>
              <a:rPr lang="en-US" dirty="0"/>
              <a:t> non pulvinar </a:t>
            </a:r>
            <a:r>
              <a:rPr lang="en-US" dirty="0" err="1"/>
              <a:t>neque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</a:t>
            </a:r>
            <a:r>
              <a:rPr lang="en-US" dirty="0" err="1"/>
              <a:t>suspendisse</a:t>
            </a:r>
            <a:r>
              <a:rPr lang="en-US" dirty="0"/>
              <a:t>. Et ligula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malesuada</a:t>
            </a:r>
            <a:r>
              <a:rPr lang="en-US" dirty="0"/>
              <a:t> </a:t>
            </a:r>
            <a:r>
              <a:rPr lang="en-US" dirty="0" err="1"/>
              <a:t>proin</a:t>
            </a:r>
            <a:r>
              <a:rPr lang="en-US" dirty="0"/>
              <a:t> libero.</a:t>
            </a:r>
          </a:p>
          <a:p>
            <a:pPr lvl="0"/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facilisi</a:t>
            </a:r>
            <a:r>
              <a:rPr lang="en-US" dirty="0"/>
              <a:t>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vehicula</a:t>
            </a:r>
            <a:r>
              <a:rPr lang="en-US" dirty="0"/>
              <a:t> ipsum a. </a:t>
            </a:r>
            <a:r>
              <a:rPr lang="en-US" dirty="0" err="1"/>
              <a:t>Blandit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nec</a:t>
            </a:r>
            <a:r>
              <a:rPr lang="en-US" dirty="0"/>
              <a:t> dui </a:t>
            </a:r>
            <a:r>
              <a:rPr lang="en-US" dirty="0" err="1"/>
              <a:t>nunc</a:t>
            </a:r>
            <a:r>
              <a:rPr lang="en-US" dirty="0"/>
              <a:t>. </a:t>
            </a:r>
            <a:r>
              <a:rPr lang="en-US" dirty="0" err="1"/>
              <a:t>Interdum</a:t>
            </a:r>
            <a:r>
              <a:rPr lang="en-US" dirty="0"/>
              <a:t> </a:t>
            </a:r>
            <a:r>
              <a:rPr lang="en-US" dirty="0" err="1"/>
              <a:t>varius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mattis</a:t>
            </a:r>
            <a:r>
              <a:rPr lang="en-US" dirty="0"/>
              <a:t>. Sed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tellus</a:t>
            </a:r>
            <a:r>
              <a:rPr lang="en-US" dirty="0"/>
              <a:t> in hac </a:t>
            </a:r>
            <a:r>
              <a:rPr lang="en-US" dirty="0" err="1"/>
              <a:t>habitasse</a:t>
            </a:r>
            <a:r>
              <a:rPr lang="en-US" dirty="0"/>
              <a:t> </a:t>
            </a:r>
            <a:r>
              <a:rPr lang="en-US" dirty="0" err="1"/>
              <a:t>platea</a:t>
            </a:r>
            <a:r>
              <a:rPr lang="en-US" dirty="0"/>
              <a:t> </a:t>
            </a:r>
            <a:r>
              <a:rPr lang="en-US" dirty="0" err="1"/>
              <a:t>dictumst</a:t>
            </a:r>
            <a:r>
              <a:rPr lang="en-US" dirty="0"/>
              <a:t>. Sociis </a:t>
            </a:r>
            <a:r>
              <a:rPr lang="en-US" dirty="0" err="1"/>
              <a:t>natoque</a:t>
            </a:r>
            <a:r>
              <a:rPr lang="en-US" dirty="0"/>
              <a:t> </a:t>
            </a:r>
            <a:r>
              <a:rPr lang="en-US" dirty="0" err="1"/>
              <a:t>penatibus</a:t>
            </a:r>
            <a:r>
              <a:rPr lang="en-US" dirty="0"/>
              <a:t> et </a:t>
            </a:r>
            <a:r>
              <a:rPr lang="en-US" dirty="0" err="1"/>
              <a:t>magnis</a:t>
            </a:r>
            <a:r>
              <a:rPr lang="en-US" dirty="0"/>
              <a:t> dis parturient </a:t>
            </a:r>
            <a:r>
              <a:rPr lang="en-US" dirty="0" err="1"/>
              <a:t>montes</a:t>
            </a:r>
            <a:r>
              <a:rPr lang="en-US" dirty="0"/>
              <a:t> </a:t>
            </a:r>
            <a:r>
              <a:rPr lang="en-US" dirty="0" err="1"/>
              <a:t>nascetur</a:t>
            </a:r>
            <a:r>
              <a:rPr lang="en-US" dirty="0"/>
              <a:t> </a:t>
            </a:r>
            <a:r>
              <a:rPr lang="en-US" dirty="0" err="1"/>
              <a:t>ridiculus</a:t>
            </a:r>
            <a:r>
              <a:rPr lang="en-US" dirty="0"/>
              <a:t>. Id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nullam</a:t>
            </a:r>
            <a:r>
              <a:rPr lang="en-US" dirty="0"/>
              <a:t> non nisi </a:t>
            </a:r>
            <a:r>
              <a:rPr lang="en-US" dirty="0" err="1"/>
              <a:t>est</a:t>
            </a:r>
            <a:r>
              <a:rPr lang="en-US" dirty="0"/>
              <a:t> sit. Ipsum a </a:t>
            </a:r>
            <a:r>
              <a:rPr lang="en-US" dirty="0" err="1"/>
              <a:t>arcu</a:t>
            </a:r>
            <a:r>
              <a:rPr lang="en-US" dirty="0"/>
              <a:t> cursus vitae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rhoncus</a:t>
            </a:r>
            <a:r>
              <a:rPr lang="en-US" dirty="0"/>
              <a:t> </a:t>
            </a:r>
            <a:r>
              <a:rPr lang="en-US" dirty="0" err="1"/>
              <a:t>aenean</a:t>
            </a:r>
            <a:r>
              <a:rPr lang="en-US" dirty="0"/>
              <a:t> vel. In fermentum </a:t>
            </a:r>
            <a:r>
              <a:rPr lang="en-US" dirty="0" err="1"/>
              <a:t>posuere</a:t>
            </a:r>
            <a:r>
              <a:rPr lang="en-US" dirty="0"/>
              <a:t> </a:t>
            </a:r>
            <a:r>
              <a:rPr lang="en-US" dirty="0" err="1"/>
              <a:t>urna</a:t>
            </a:r>
            <a:r>
              <a:rPr lang="en-US" dirty="0"/>
              <a:t>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praesent</a:t>
            </a:r>
            <a:r>
              <a:rPr lang="en-US" dirty="0"/>
              <a:t> semper </a:t>
            </a:r>
            <a:r>
              <a:rPr lang="en-US" dirty="0" err="1"/>
              <a:t>feugiat</a:t>
            </a:r>
            <a:r>
              <a:rPr lang="en-US" dirty="0"/>
              <a:t>. In </a:t>
            </a:r>
            <a:r>
              <a:rPr lang="en-US" dirty="0" err="1"/>
              <a:t>arcu</a:t>
            </a:r>
            <a:r>
              <a:rPr lang="en-US" dirty="0"/>
              <a:t> cursus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cras</a:t>
            </a:r>
            <a:r>
              <a:rPr lang="en-US" dirty="0"/>
              <a:t>.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.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scelerisque</a:t>
            </a:r>
            <a:r>
              <a:rPr lang="en-US" dirty="0"/>
              <a:t> </a:t>
            </a:r>
            <a:r>
              <a:rPr lang="en-US" dirty="0" err="1"/>
              <a:t>varius</a:t>
            </a:r>
            <a:r>
              <a:rPr lang="en-US" dirty="0"/>
              <a:t> </a:t>
            </a:r>
            <a:r>
              <a:rPr lang="en-US" dirty="0" err="1"/>
              <a:t>morbi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. </a:t>
            </a:r>
            <a:r>
              <a:rPr lang="en-US" dirty="0" err="1"/>
              <a:t>Laoreet</a:t>
            </a:r>
            <a:r>
              <a:rPr lang="en-US" dirty="0"/>
              <a:t> id </a:t>
            </a:r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ultrices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. </a:t>
            </a:r>
            <a:r>
              <a:rPr lang="en-US" dirty="0" err="1"/>
              <a:t>Volutpat</a:t>
            </a:r>
            <a:r>
              <a:rPr lang="en-US" dirty="0"/>
              <a:t> </a:t>
            </a:r>
            <a:r>
              <a:rPr lang="en-US" dirty="0" err="1"/>
              <a:t>lacus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non </a:t>
            </a:r>
            <a:r>
              <a:rPr lang="en-US" dirty="0" err="1"/>
              <a:t>curabitur</a:t>
            </a:r>
            <a:r>
              <a:rPr lang="en-US" dirty="0"/>
              <a:t> gravida. Massa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nec</a:t>
            </a:r>
            <a:r>
              <a:rPr lang="en-US" dirty="0"/>
              <a:t> dui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tellus</a:t>
            </a:r>
            <a:r>
              <a:rPr lang="en-US" dirty="0"/>
              <a:t>. Purus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accumsan</a:t>
            </a:r>
            <a:r>
              <a:rPr lang="en-US" dirty="0"/>
              <a:t> in </a:t>
            </a:r>
            <a:r>
              <a:rPr lang="en-US" dirty="0" err="1"/>
              <a:t>nisl</a:t>
            </a:r>
            <a:r>
              <a:rPr lang="en-US" dirty="0"/>
              <a:t> nisi </a:t>
            </a:r>
            <a:r>
              <a:rPr lang="en-US" dirty="0" err="1"/>
              <a:t>scelerisque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ultrices</a:t>
            </a:r>
            <a:r>
              <a:rPr lang="en-US" dirty="0"/>
              <a:t> vitae. At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at </a:t>
            </a:r>
            <a:r>
              <a:rPr lang="en-US" dirty="0" err="1"/>
              <a:t>imperdiet</a:t>
            </a:r>
            <a:r>
              <a:rPr lang="en-US" dirty="0"/>
              <a:t> dui </a:t>
            </a:r>
            <a:r>
              <a:rPr lang="en-US" dirty="0" err="1"/>
              <a:t>accumsan</a:t>
            </a:r>
            <a:r>
              <a:rPr lang="en-US" dirty="0"/>
              <a:t>. </a:t>
            </a:r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.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7A576B4-9A91-46D9-8F59-4CC5A599AFC2}"/>
              </a:ext>
            </a:extLst>
          </p:cNvPr>
          <p:cNvCxnSpPr>
            <a:cxnSpLocks/>
          </p:cNvCxnSpPr>
          <p:nvPr userDrawn="1"/>
        </p:nvCxnSpPr>
        <p:spPr>
          <a:xfrm>
            <a:off x="533400" y="2886075"/>
            <a:ext cx="0" cy="1095375"/>
          </a:xfrm>
          <a:prstGeom prst="line">
            <a:avLst/>
          </a:prstGeom>
          <a:ln w="19050">
            <a:solidFill>
              <a:srgbClr val="898C8E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854423A-4120-4222-91E8-4663CB1B4919}"/>
              </a:ext>
            </a:extLst>
          </p:cNvPr>
          <p:cNvCxnSpPr>
            <a:cxnSpLocks/>
          </p:cNvCxnSpPr>
          <p:nvPr userDrawn="1"/>
        </p:nvCxnSpPr>
        <p:spPr>
          <a:xfrm>
            <a:off x="11677650" y="2886075"/>
            <a:ext cx="0" cy="1095375"/>
          </a:xfrm>
          <a:prstGeom prst="line">
            <a:avLst/>
          </a:prstGeom>
          <a:ln w="19050">
            <a:solidFill>
              <a:srgbClr val="898C8E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3" name="Graphic 2">
            <a:extLst>
              <a:ext uri="{FF2B5EF4-FFF2-40B4-BE49-F238E27FC236}">
                <a16:creationId xmlns:a16="http://schemas.microsoft.com/office/drawing/2014/main" id="{FDA0E488-4213-D8B3-D4DC-3061904E296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13877" y="383928"/>
            <a:ext cx="527544" cy="527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296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age_double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B7FC2-7248-4EF3-8148-F6C639E0A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48974" y="6356350"/>
            <a:ext cx="828675" cy="365125"/>
          </a:xfrm>
        </p:spPr>
        <p:txBody>
          <a:bodyPr/>
          <a:lstStyle>
            <a:lvl1pPr>
              <a:defRPr>
                <a:solidFill>
                  <a:srgbClr val="221F1F"/>
                </a:solidFill>
              </a:defRPr>
            </a:lvl1pPr>
          </a:lstStyle>
          <a:p>
            <a:fld id="{23E6A154-BD31-4874-822C-E9B54BD50637}" type="slidenum">
              <a:rPr lang="en-AE" smtClean="0"/>
              <a:pPr/>
              <a:t>‹#›</a:t>
            </a:fld>
            <a:endParaRPr lang="en-AE" dirty="0"/>
          </a:p>
        </p:txBody>
      </p:sp>
      <p:sp>
        <p:nvSpPr>
          <p:cNvPr id="7" name="Text Placeholder 22">
            <a:extLst>
              <a:ext uri="{FF2B5EF4-FFF2-40B4-BE49-F238E27FC236}">
                <a16:creationId xmlns:a16="http://schemas.microsoft.com/office/drawing/2014/main" id="{33AED4AA-83CD-4C58-AF32-84359DE442A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74671" y="647700"/>
            <a:ext cx="9042658" cy="1119188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4000" b="1">
                <a:solidFill>
                  <a:srgbClr val="898C8E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Title placeholder</a:t>
            </a:r>
          </a:p>
          <a:p>
            <a:pPr lvl="0"/>
            <a:r>
              <a:rPr lang="en-US" dirty="0"/>
              <a:t>extended</a:t>
            </a:r>
            <a:endParaRPr lang="en-AE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096F865-CA66-4849-890B-79C1CC7BBB13}"/>
              </a:ext>
            </a:extLst>
          </p:cNvPr>
          <p:cNvCxnSpPr>
            <a:cxnSpLocks/>
          </p:cNvCxnSpPr>
          <p:nvPr userDrawn="1"/>
        </p:nvCxnSpPr>
        <p:spPr>
          <a:xfrm>
            <a:off x="1574671" y="1804988"/>
            <a:ext cx="597029" cy="0"/>
          </a:xfrm>
          <a:prstGeom prst="line">
            <a:avLst/>
          </a:prstGeom>
          <a:ln w="25400">
            <a:solidFill>
              <a:srgbClr val="221F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22">
            <a:extLst>
              <a:ext uri="{FF2B5EF4-FFF2-40B4-BE49-F238E27FC236}">
                <a16:creationId xmlns:a16="http://schemas.microsoft.com/office/drawing/2014/main" id="{5913E54B-F5D7-4001-861E-9AE2ED03C5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6200000">
            <a:off x="-789810" y="1219234"/>
            <a:ext cx="2342356" cy="476975"/>
          </a:xfrm>
        </p:spPr>
        <p:txBody>
          <a:bodyPr lIns="0" tIns="0" rIns="0" bIns="0" anchor="b" anchorCtr="0">
            <a:normAutofit/>
          </a:bodyPr>
          <a:lstStyle>
            <a:lvl1pPr marL="0" indent="0" algn="r">
              <a:buFontTx/>
              <a:buNone/>
              <a:defRPr sz="900" b="0">
                <a:solidFill>
                  <a:srgbClr val="898C8E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Section placeholder</a:t>
            </a:r>
            <a:endParaRPr lang="en-AE" dirty="0"/>
          </a:p>
        </p:txBody>
      </p:sp>
      <p:sp>
        <p:nvSpPr>
          <p:cNvPr id="10" name="Text Placeholder 22">
            <a:extLst>
              <a:ext uri="{FF2B5EF4-FFF2-40B4-BE49-F238E27FC236}">
                <a16:creationId xmlns:a16="http://schemas.microsoft.com/office/drawing/2014/main" id="{8206F1B6-26EA-4E56-8838-05AC4CAA5B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74800" y="3038475"/>
            <a:ext cx="4292600" cy="3317875"/>
          </a:xfrm>
        </p:spPr>
        <p:txBody>
          <a:bodyPr lIns="0" tIns="0" rIns="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  <a:lvl2pPr marL="457200" indent="0">
              <a:buFontTx/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2pPr>
            <a:lvl3pPr marL="914400" indent="0">
              <a:buFontTx/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3pPr>
            <a:lvl4pPr marL="1371600" indent="0">
              <a:buFontTx/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4pPr>
            <a:lvl5pPr marL="1828800" indent="0">
              <a:buFontTx/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Lacus</a:t>
            </a:r>
            <a:r>
              <a:rPr lang="en-US" dirty="0"/>
              <a:t> vel </a:t>
            </a:r>
            <a:r>
              <a:rPr lang="en-US" dirty="0" err="1"/>
              <a:t>facilisis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. </a:t>
            </a:r>
            <a:r>
              <a:rPr lang="en-US" dirty="0" err="1"/>
              <a:t>Rutrum</a:t>
            </a:r>
            <a:r>
              <a:rPr lang="en-US" dirty="0"/>
              <a:t> </a:t>
            </a:r>
            <a:r>
              <a:rPr lang="en-US" dirty="0" err="1"/>
              <a:t>tellus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facilisi</a:t>
            </a:r>
            <a:r>
              <a:rPr lang="en-US" dirty="0"/>
              <a:t> </a:t>
            </a:r>
            <a:r>
              <a:rPr lang="en-US" dirty="0" err="1"/>
              <a:t>cras</a:t>
            </a:r>
            <a:r>
              <a:rPr lang="en-US" dirty="0"/>
              <a:t>. </a:t>
            </a:r>
            <a:r>
              <a:rPr lang="en-US" dirty="0" err="1"/>
              <a:t>Enim</a:t>
            </a:r>
            <a:r>
              <a:rPr lang="en-US" dirty="0"/>
              <a:t> sed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turpis</a:t>
            </a:r>
            <a:r>
              <a:rPr lang="en-US" dirty="0"/>
              <a:t> in </a:t>
            </a:r>
            <a:r>
              <a:rPr lang="en-US" dirty="0" err="1"/>
              <a:t>eu</a:t>
            </a:r>
            <a:r>
              <a:rPr lang="en-US" dirty="0"/>
              <a:t> mi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neque</a:t>
            </a:r>
            <a:r>
              <a:rPr lang="en-US" dirty="0"/>
              <a:t> </a:t>
            </a:r>
            <a:r>
              <a:rPr lang="en-US" dirty="0" err="1"/>
              <a:t>egestas</a:t>
            </a:r>
            <a:r>
              <a:rPr lang="en-US" dirty="0"/>
              <a:t>. Purus in </a:t>
            </a:r>
            <a:r>
              <a:rPr lang="en-US" dirty="0" err="1"/>
              <a:t>mollis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 sed id. </a:t>
            </a:r>
            <a:r>
              <a:rPr lang="en-US" dirty="0" err="1"/>
              <a:t>Scelerisque</a:t>
            </a:r>
            <a:r>
              <a:rPr lang="en-US" dirty="0"/>
              <a:t> in dictum non </a:t>
            </a:r>
            <a:r>
              <a:rPr lang="en-US" dirty="0" err="1"/>
              <a:t>consectetur</a:t>
            </a:r>
            <a:r>
              <a:rPr lang="en-US" dirty="0"/>
              <a:t> a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nam</a:t>
            </a:r>
            <a:r>
              <a:rPr lang="en-US" dirty="0"/>
              <a:t> at </a:t>
            </a:r>
            <a:r>
              <a:rPr lang="en-US" dirty="0" err="1"/>
              <a:t>lectus</a:t>
            </a:r>
            <a:r>
              <a:rPr lang="en-US" dirty="0"/>
              <a:t>. Duis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lacus</a:t>
            </a:r>
            <a:r>
              <a:rPr lang="en-US" dirty="0"/>
              <a:t> sed </a:t>
            </a:r>
            <a:r>
              <a:rPr lang="en-US" dirty="0" err="1"/>
              <a:t>turpis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id. Et </a:t>
            </a:r>
            <a:r>
              <a:rPr lang="en-US" dirty="0" err="1"/>
              <a:t>egestas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ipsum </a:t>
            </a:r>
            <a:r>
              <a:rPr lang="en-US" dirty="0" err="1"/>
              <a:t>suspendisse</a:t>
            </a:r>
            <a:r>
              <a:rPr lang="en-US" dirty="0"/>
              <a:t> </a:t>
            </a:r>
            <a:r>
              <a:rPr lang="en-US" dirty="0" err="1"/>
              <a:t>ultrices</a:t>
            </a:r>
            <a:r>
              <a:rPr lang="en-US" dirty="0"/>
              <a:t> gravida.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ultricies</a:t>
            </a:r>
            <a:r>
              <a:rPr lang="en-US" dirty="0"/>
              <a:t> integer </a:t>
            </a:r>
            <a:r>
              <a:rPr lang="en-US" dirty="0" err="1"/>
              <a:t>quis</a:t>
            </a:r>
            <a:r>
              <a:rPr lang="en-US" dirty="0"/>
              <a:t> auctor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Nibh</a:t>
            </a:r>
            <a:r>
              <a:rPr lang="en-US" dirty="0"/>
              <a:t> sed pulvinar </a:t>
            </a:r>
            <a:r>
              <a:rPr lang="en-US" dirty="0" err="1"/>
              <a:t>proin</a:t>
            </a:r>
            <a:r>
              <a:rPr lang="en-US" dirty="0"/>
              <a:t> gravida </a:t>
            </a:r>
            <a:r>
              <a:rPr lang="en-US" dirty="0" err="1"/>
              <a:t>hendrerit</a:t>
            </a:r>
            <a:r>
              <a:rPr lang="en-US" dirty="0"/>
              <a:t>. Eu </a:t>
            </a:r>
            <a:r>
              <a:rPr lang="en-US" dirty="0" err="1"/>
              <a:t>ultrices</a:t>
            </a:r>
            <a:r>
              <a:rPr lang="en-US" dirty="0"/>
              <a:t> vitae auctor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augue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lectus</a:t>
            </a:r>
            <a:r>
              <a:rPr lang="en-US" dirty="0"/>
              <a:t>. Vitae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tellus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a diam </a:t>
            </a:r>
            <a:r>
              <a:rPr lang="en-US" dirty="0" err="1"/>
              <a:t>maecenas</a:t>
            </a:r>
            <a:r>
              <a:rPr lang="en-US" dirty="0"/>
              <a:t>. Dictum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placerat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nulla.Porta</a:t>
            </a:r>
            <a:r>
              <a:rPr lang="en-US" dirty="0"/>
              <a:t> non pulvinar </a:t>
            </a:r>
            <a:r>
              <a:rPr lang="en-US" dirty="0" err="1"/>
              <a:t>neque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</a:t>
            </a:r>
            <a:r>
              <a:rPr lang="en-US" dirty="0" err="1"/>
              <a:t>suspendisse</a:t>
            </a:r>
            <a:r>
              <a:rPr lang="en-US" dirty="0"/>
              <a:t>. Et ligula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malesuada</a:t>
            </a:r>
            <a:r>
              <a:rPr lang="en-US" dirty="0"/>
              <a:t> </a:t>
            </a:r>
            <a:r>
              <a:rPr lang="en-US" dirty="0" err="1"/>
              <a:t>proin</a:t>
            </a:r>
            <a:r>
              <a:rPr lang="en-US" dirty="0"/>
              <a:t> libero.</a:t>
            </a:r>
          </a:p>
          <a:p>
            <a:pPr lvl="0"/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facilisi</a:t>
            </a:r>
            <a:r>
              <a:rPr lang="en-US" dirty="0"/>
              <a:t>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vehicula</a:t>
            </a:r>
            <a:r>
              <a:rPr lang="en-US" dirty="0"/>
              <a:t> ipsum a. </a:t>
            </a:r>
            <a:r>
              <a:rPr lang="en-US" dirty="0" err="1"/>
              <a:t>Blandit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nec</a:t>
            </a:r>
            <a:r>
              <a:rPr lang="en-US" dirty="0"/>
              <a:t> dui </a:t>
            </a:r>
            <a:r>
              <a:rPr lang="en-US" dirty="0" err="1"/>
              <a:t>nunc</a:t>
            </a:r>
            <a:r>
              <a:rPr lang="en-US" dirty="0"/>
              <a:t>. </a:t>
            </a:r>
            <a:r>
              <a:rPr lang="en-US" dirty="0" err="1"/>
              <a:t>Interdum</a:t>
            </a:r>
            <a:r>
              <a:rPr lang="en-US" dirty="0"/>
              <a:t> </a:t>
            </a:r>
            <a:r>
              <a:rPr lang="en-US" dirty="0" err="1"/>
              <a:t>varius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mattis</a:t>
            </a:r>
            <a:r>
              <a:rPr lang="en-US" dirty="0"/>
              <a:t>. Sed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tellus</a:t>
            </a:r>
            <a:r>
              <a:rPr lang="en-US" dirty="0"/>
              <a:t> in hac </a:t>
            </a:r>
            <a:r>
              <a:rPr lang="en-US" dirty="0" err="1"/>
              <a:t>habitasse</a:t>
            </a:r>
            <a:r>
              <a:rPr lang="en-US" dirty="0"/>
              <a:t> </a:t>
            </a:r>
            <a:r>
              <a:rPr lang="en-US" dirty="0" err="1"/>
              <a:t>platea</a:t>
            </a:r>
            <a:r>
              <a:rPr lang="en-US" dirty="0"/>
              <a:t> </a:t>
            </a:r>
            <a:r>
              <a:rPr lang="en-US" dirty="0" err="1"/>
              <a:t>dictumst</a:t>
            </a:r>
            <a:r>
              <a:rPr lang="en-US" dirty="0"/>
              <a:t>. Sociis </a:t>
            </a:r>
            <a:r>
              <a:rPr lang="en-US" dirty="0" err="1"/>
              <a:t>natoque</a:t>
            </a:r>
            <a:r>
              <a:rPr lang="en-US" dirty="0"/>
              <a:t> </a:t>
            </a:r>
            <a:r>
              <a:rPr lang="en-US" dirty="0" err="1"/>
              <a:t>penatibus</a:t>
            </a:r>
            <a:r>
              <a:rPr lang="en-US" dirty="0"/>
              <a:t> et </a:t>
            </a:r>
            <a:r>
              <a:rPr lang="en-US" dirty="0" err="1"/>
              <a:t>magnis</a:t>
            </a:r>
            <a:r>
              <a:rPr lang="en-US" dirty="0"/>
              <a:t> dis parturient </a:t>
            </a:r>
            <a:r>
              <a:rPr lang="en-US" dirty="0" err="1"/>
              <a:t>montes</a:t>
            </a:r>
            <a:r>
              <a:rPr lang="en-US" dirty="0"/>
              <a:t> </a:t>
            </a:r>
            <a:r>
              <a:rPr lang="en-US" dirty="0" err="1"/>
              <a:t>nascetur</a:t>
            </a:r>
            <a:r>
              <a:rPr lang="en-US" dirty="0"/>
              <a:t> </a:t>
            </a:r>
            <a:r>
              <a:rPr lang="en-US" dirty="0" err="1"/>
              <a:t>ridiculus</a:t>
            </a:r>
            <a:r>
              <a:rPr lang="en-US" dirty="0"/>
              <a:t>. Id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nullam</a:t>
            </a:r>
            <a:r>
              <a:rPr lang="en-US" dirty="0"/>
              <a:t> non nisi </a:t>
            </a:r>
            <a:r>
              <a:rPr lang="en-US" dirty="0" err="1"/>
              <a:t>est</a:t>
            </a:r>
            <a:r>
              <a:rPr lang="en-US" dirty="0"/>
              <a:t> sit. Ipsum a </a:t>
            </a:r>
            <a:r>
              <a:rPr lang="en-US" dirty="0" err="1"/>
              <a:t>arcu</a:t>
            </a:r>
            <a:r>
              <a:rPr lang="en-US" dirty="0"/>
              <a:t> cursus vitae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rhoncus</a:t>
            </a:r>
            <a:r>
              <a:rPr lang="en-US" dirty="0"/>
              <a:t> </a:t>
            </a:r>
            <a:r>
              <a:rPr lang="en-US" dirty="0" err="1"/>
              <a:t>aenean</a:t>
            </a:r>
            <a:r>
              <a:rPr lang="en-US" dirty="0"/>
              <a:t> vel. In fermentum </a:t>
            </a:r>
            <a:r>
              <a:rPr lang="en-US" dirty="0" err="1"/>
              <a:t>posuere</a:t>
            </a:r>
            <a:r>
              <a:rPr lang="en-US" dirty="0"/>
              <a:t> </a:t>
            </a:r>
            <a:r>
              <a:rPr lang="en-US" dirty="0" err="1"/>
              <a:t>urna</a:t>
            </a:r>
            <a:r>
              <a:rPr lang="en-US" dirty="0"/>
              <a:t>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praesent</a:t>
            </a:r>
            <a:r>
              <a:rPr lang="en-US" dirty="0"/>
              <a:t> semper </a:t>
            </a:r>
            <a:r>
              <a:rPr lang="en-US" dirty="0" err="1"/>
              <a:t>feugiat</a:t>
            </a:r>
            <a:r>
              <a:rPr lang="en-US" dirty="0"/>
              <a:t>. In </a:t>
            </a:r>
            <a:r>
              <a:rPr lang="en-US" dirty="0" err="1"/>
              <a:t>arcu</a:t>
            </a:r>
            <a:r>
              <a:rPr lang="en-US" dirty="0"/>
              <a:t> cursus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cras</a:t>
            </a:r>
            <a:r>
              <a:rPr lang="en-US" dirty="0"/>
              <a:t>.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.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scelerisque</a:t>
            </a:r>
            <a:r>
              <a:rPr lang="en-US" dirty="0"/>
              <a:t> </a:t>
            </a:r>
            <a:r>
              <a:rPr lang="en-US" dirty="0" err="1"/>
              <a:t>varius</a:t>
            </a:r>
            <a:r>
              <a:rPr lang="en-US" dirty="0"/>
              <a:t> </a:t>
            </a:r>
            <a:r>
              <a:rPr lang="en-US" dirty="0" err="1"/>
              <a:t>morbi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. </a:t>
            </a:r>
            <a:r>
              <a:rPr lang="en-US" dirty="0" err="1"/>
              <a:t>Laoreet</a:t>
            </a:r>
            <a:r>
              <a:rPr lang="en-US" dirty="0"/>
              <a:t> id </a:t>
            </a:r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ultrices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. </a:t>
            </a:r>
            <a:r>
              <a:rPr lang="en-US" dirty="0" err="1"/>
              <a:t>Volutpat</a:t>
            </a:r>
            <a:r>
              <a:rPr lang="en-US" dirty="0"/>
              <a:t> </a:t>
            </a:r>
            <a:r>
              <a:rPr lang="en-US" dirty="0" err="1"/>
              <a:t>lacus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non </a:t>
            </a:r>
            <a:r>
              <a:rPr lang="en-US" dirty="0" err="1"/>
              <a:t>curabitur</a:t>
            </a:r>
            <a:r>
              <a:rPr lang="en-US" dirty="0"/>
              <a:t> gravida. Massa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nec</a:t>
            </a:r>
            <a:r>
              <a:rPr lang="en-US" dirty="0"/>
              <a:t> dui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tellus</a:t>
            </a:r>
            <a:r>
              <a:rPr lang="en-US" dirty="0"/>
              <a:t>. Purus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accumsan</a:t>
            </a:r>
            <a:r>
              <a:rPr lang="en-US" dirty="0"/>
              <a:t> in </a:t>
            </a:r>
            <a:r>
              <a:rPr lang="en-US" dirty="0" err="1"/>
              <a:t>nisl</a:t>
            </a:r>
            <a:r>
              <a:rPr lang="en-US" dirty="0"/>
              <a:t> nisi </a:t>
            </a:r>
            <a:r>
              <a:rPr lang="en-US" dirty="0" err="1"/>
              <a:t>scelerisque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ultrices</a:t>
            </a:r>
            <a:r>
              <a:rPr lang="en-US" dirty="0"/>
              <a:t> vitae. At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at </a:t>
            </a:r>
            <a:r>
              <a:rPr lang="en-US" dirty="0" err="1"/>
              <a:t>imperdiet</a:t>
            </a:r>
            <a:r>
              <a:rPr lang="en-US" dirty="0"/>
              <a:t> dui </a:t>
            </a:r>
            <a:r>
              <a:rPr lang="en-US" dirty="0" err="1"/>
              <a:t>accumsan</a:t>
            </a:r>
            <a:r>
              <a:rPr lang="en-US" dirty="0"/>
              <a:t>. </a:t>
            </a:r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.</a:t>
            </a:r>
          </a:p>
        </p:txBody>
      </p:sp>
      <p:sp>
        <p:nvSpPr>
          <p:cNvPr id="11" name="Text Placeholder 22">
            <a:extLst>
              <a:ext uri="{FF2B5EF4-FFF2-40B4-BE49-F238E27FC236}">
                <a16:creationId xmlns:a16="http://schemas.microsoft.com/office/drawing/2014/main" id="{95CF7EA6-F4D6-446B-BB24-F6256C2FD09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74671" y="2018507"/>
            <a:ext cx="9042529" cy="632616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20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  <a:lvl2pPr marL="457200" indent="0">
              <a:buFontTx/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2pPr>
            <a:lvl3pPr marL="914400" indent="0">
              <a:buFontTx/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3pPr>
            <a:lvl4pPr marL="1371600" indent="0">
              <a:buFontTx/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4pPr>
            <a:lvl5pPr marL="1828800" indent="0">
              <a:buFontTx/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aliqua</a:t>
            </a:r>
            <a:r>
              <a:rPr lang="en-US" dirty="0"/>
              <a:t>.</a:t>
            </a:r>
            <a:endParaRPr lang="en-AE" dirty="0"/>
          </a:p>
        </p:txBody>
      </p:sp>
      <p:sp>
        <p:nvSpPr>
          <p:cNvPr id="12" name="Text Placeholder 22">
            <a:extLst>
              <a:ext uri="{FF2B5EF4-FFF2-40B4-BE49-F238E27FC236}">
                <a16:creationId xmlns:a16="http://schemas.microsoft.com/office/drawing/2014/main" id="{0E29B73A-AF3B-4C28-9389-553E7023AE0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24602" y="3038474"/>
            <a:ext cx="4292600" cy="3317875"/>
          </a:xfrm>
        </p:spPr>
        <p:txBody>
          <a:bodyPr lIns="0" tIns="0" rIns="0" bIns="0">
            <a:normAutofit/>
          </a:bodyPr>
          <a:lstStyle>
            <a:lvl1pPr marL="0" indent="0">
              <a:buFontTx/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FontTx/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2pPr>
            <a:lvl3pPr marL="914400" indent="0">
              <a:buFontTx/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3pPr>
            <a:lvl4pPr marL="1371600" indent="0">
              <a:buFontTx/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4pPr>
            <a:lvl5pPr marL="1828800" indent="0">
              <a:buFontTx/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Lacus</a:t>
            </a:r>
            <a:r>
              <a:rPr lang="en-US" dirty="0"/>
              <a:t> vel </a:t>
            </a:r>
            <a:r>
              <a:rPr lang="en-US" dirty="0" err="1"/>
              <a:t>facilisis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. </a:t>
            </a:r>
            <a:r>
              <a:rPr lang="en-US" dirty="0" err="1"/>
              <a:t>Rutrum</a:t>
            </a:r>
            <a:r>
              <a:rPr lang="en-US" dirty="0"/>
              <a:t> </a:t>
            </a:r>
            <a:r>
              <a:rPr lang="en-US" dirty="0" err="1"/>
              <a:t>tellus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facilisi</a:t>
            </a:r>
            <a:r>
              <a:rPr lang="en-US" dirty="0"/>
              <a:t> </a:t>
            </a:r>
            <a:r>
              <a:rPr lang="en-US" dirty="0" err="1"/>
              <a:t>cras</a:t>
            </a:r>
            <a:r>
              <a:rPr lang="en-US" dirty="0"/>
              <a:t>. </a:t>
            </a:r>
            <a:r>
              <a:rPr lang="en-US" dirty="0" err="1"/>
              <a:t>Enim</a:t>
            </a:r>
            <a:r>
              <a:rPr lang="en-US" dirty="0"/>
              <a:t> sed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turpis</a:t>
            </a:r>
            <a:r>
              <a:rPr lang="en-US" dirty="0"/>
              <a:t> in </a:t>
            </a:r>
            <a:r>
              <a:rPr lang="en-US" dirty="0" err="1"/>
              <a:t>eu</a:t>
            </a:r>
            <a:r>
              <a:rPr lang="en-US" dirty="0"/>
              <a:t> mi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neque</a:t>
            </a:r>
            <a:r>
              <a:rPr lang="en-US" dirty="0"/>
              <a:t> </a:t>
            </a:r>
            <a:r>
              <a:rPr lang="en-US" dirty="0" err="1"/>
              <a:t>egestas</a:t>
            </a:r>
            <a:r>
              <a:rPr lang="en-US" dirty="0"/>
              <a:t>. Purus in </a:t>
            </a:r>
            <a:r>
              <a:rPr lang="en-US" dirty="0" err="1"/>
              <a:t>mollis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 sed id. </a:t>
            </a:r>
            <a:r>
              <a:rPr lang="en-US" dirty="0" err="1"/>
              <a:t>Scelerisque</a:t>
            </a:r>
            <a:r>
              <a:rPr lang="en-US" dirty="0"/>
              <a:t> in dictum non </a:t>
            </a:r>
            <a:r>
              <a:rPr lang="en-US" dirty="0" err="1"/>
              <a:t>consectetur</a:t>
            </a:r>
            <a:r>
              <a:rPr lang="en-US" dirty="0"/>
              <a:t> a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nam</a:t>
            </a:r>
            <a:r>
              <a:rPr lang="en-US" dirty="0"/>
              <a:t> at </a:t>
            </a:r>
            <a:r>
              <a:rPr lang="en-US" dirty="0" err="1"/>
              <a:t>lectus</a:t>
            </a:r>
            <a:r>
              <a:rPr lang="en-US" dirty="0"/>
              <a:t>. Duis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lacus</a:t>
            </a:r>
            <a:r>
              <a:rPr lang="en-US" dirty="0"/>
              <a:t> sed </a:t>
            </a:r>
            <a:r>
              <a:rPr lang="en-US" dirty="0" err="1"/>
              <a:t>turpis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id. Et </a:t>
            </a:r>
            <a:r>
              <a:rPr lang="en-US" dirty="0" err="1"/>
              <a:t>egestas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ipsum </a:t>
            </a:r>
            <a:r>
              <a:rPr lang="en-US" dirty="0" err="1"/>
              <a:t>suspendisse</a:t>
            </a:r>
            <a:r>
              <a:rPr lang="en-US" dirty="0"/>
              <a:t> </a:t>
            </a:r>
            <a:r>
              <a:rPr lang="en-US" dirty="0" err="1"/>
              <a:t>ultrices</a:t>
            </a:r>
            <a:r>
              <a:rPr lang="en-US" dirty="0"/>
              <a:t> gravida.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ultricies</a:t>
            </a:r>
            <a:r>
              <a:rPr lang="en-US" dirty="0"/>
              <a:t> integer </a:t>
            </a:r>
            <a:r>
              <a:rPr lang="en-US" dirty="0" err="1"/>
              <a:t>quis</a:t>
            </a:r>
            <a:r>
              <a:rPr lang="en-US" dirty="0"/>
              <a:t> auctor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Nibh</a:t>
            </a:r>
            <a:r>
              <a:rPr lang="en-US" dirty="0"/>
              <a:t> sed pulvinar </a:t>
            </a:r>
            <a:r>
              <a:rPr lang="en-US" dirty="0" err="1"/>
              <a:t>proin</a:t>
            </a:r>
            <a:r>
              <a:rPr lang="en-US" dirty="0"/>
              <a:t> gravida </a:t>
            </a:r>
            <a:r>
              <a:rPr lang="en-US" dirty="0" err="1"/>
              <a:t>hendrerit</a:t>
            </a:r>
            <a:r>
              <a:rPr lang="en-US" dirty="0"/>
              <a:t>. Eu </a:t>
            </a:r>
            <a:r>
              <a:rPr lang="en-US" dirty="0" err="1"/>
              <a:t>ultrices</a:t>
            </a:r>
            <a:r>
              <a:rPr lang="en-US" dirty="0"/>
              <a:t> vitae auctor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augue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lectus</a:t>
            </a:r>
            <a:r>
              <a:rPr lang="en-US" dirty="0"/>
              <a:t>. Vitae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tellus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a diam </a:t>
            </a:r>
            <a:r>
              <a:rPr lang="en-US" dirty="0" err="1"/>
              <a:t>maecenas</a:t>
            </a:r>
            <a:r>
              <a:rPr lang="en-US" dirty="0"/>
              <a:t>. Dictum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placerat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nulla.Porta</a:t>
            </a:r>
            <a:r>
              <a:rPr lang="en-US" dirty="0"/>
              <a:t> non pulvinar </a:t>
            </a:r>
            <a:r>
              <a:rPr lang="en-US" dirty="0" err="1"/>
              <a:t>neque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</a:t>
            </a:r>
            <a:r>
              <a:rPr lang="en-US" dirty="0" err="1"/>
              <a:t>suspendisse</a:t>
            </a:r>
            <a:r>
              <a:rPr lang="en-US" dirty="0"/>
              <a:t>. Et ligula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malesuada</a:t>
            </a:r>
            <a:r>
              <a:rPr lang="en-US" dirty="0"/>
              <a:t> </a:t>
            </a:r>
            <a:r>
              <a:rPr lang="en-US" dirty="0" err="1"/>
              <a:t>proin</a:t>
            </a:r>
            <a:r>
              <a:rPr lang="en-US" dirty="0"/>
              <a:t> libero.</a:t>
            </a:r>
          </a:p>
          <a:p>
            <a:pPr lvl="0"/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facilisi</a:t>
            </a:r>
            <a:r>
              <a:rPr lang="en-US" dirty="0"/>
              <a:t>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vehicula</a:t>
            </a:r>
            <a:r>
              <a:rPr lang="en-US" dirty="0"/>
              <a:t> ipsum a. </a:t>
            </a:r>
            <a:r>
              <a:rPr lang="en-US" dirty="0" err="1"/>
              <a:t>Blandit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nec</a:t>
            </a:r>
            <a:r>
              <a:rPr lang="en-US" dirty="0"/>
              <a:t> dui </a:t>
            </a:r>
            <a:r>
              <a:rPr lang="en-US" dirty="0" err="1"/>
              <a:t>nunc</a:t>
            </a:r>
            <a:r>
              <a:rPr lang="en-US" dirty="0"/>
              <a:t>. </a:t>
            </a:r>
            <a:r>
              <a:rPr lang="en-US" dirty="0" err="1"/>
              <a:t>Interdum</a:t>
            </a:r>
            <a:r>
              <a:rPr lang="en-US" dirty="0"/>
              <a:t> </a:t>
            </a:r>
            <a:r>
              <a:rPr lang="en-US" dirty="0" err="1"/>
              <a:t>varius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mattis</a:t>
            </a:r>
            <a:r>
              <a:rPr lang="en-US" dirty="0"/>
              <a:t>. Sed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tellus</a:t>
            </a:r>
            <a:r>
              <a:rPr lang="en-US" dirty="0"/>
              <a:t> in hac </a:t>
            </a:r>
            <a:r>
              <a:rPr lang="en-US" dirty="0" err="1"/>
              <a:t>habitasse</a:t>
            </a:r>
            <a:r>
              <a:rPr lang="en-US" dirty="0"/>
              <a:t> </a:t>
            </a:r>
            <a:r>
              <a:rPr lang="en-US" dirty="0" err="1"/>
              <a:t>platea</a:t>
            </a:r>
            <a:r>
              <a:rPr lang="en-US" dirty="0"/>
              <a:t> </a:t>
            </a:r>
            <a:r>
              <a:rPr lang="en-US" dirty="0" err="1"/>
              <a:t>dictumst</a:t>
            </a:r>
            <a:r>
              <a:rPr lang="en-US" dirty="0"/>
              <a:t>. Sociis </a:t>
            </a:r>
            <a:r>
              <a:rPr lang="en-US" dirty="0" err="1"/>
              <a:t>natoque</a:t>
            </a:r>
            <a:r>
              <a:rPr lang="en-US" dirty="0"/>
              <a:t> </a:t>
            </a:r>
            <a:r>
              <a:rPr lang="en-US" dirty="0" err="1"/>
              <a:t>penatibus</a:t>
            </a:r>
            <a:r>
              <a:rPr lang="en-US" dirty="0"/>
              <a:t> et </a:t>
            </a:r>
            <a:r>
              <a:rPr lang="en-US" dirty="0" err="1"/>
              <a:t>magnis</a:t>
            </a:r>
            <a:r>
              <a:rPr lang="en-US" dirty="0"/>
              <a:t> dis parturient </a:t>
            </a:r>
            <a:r>
              <a:rPr lang="en-US" dirty="0" err="1"/>
              <a:t>montes</a:t>
            </a:r>
            <a:r>
              <a:rPr lang="en-US" dirty="0"/>
              <a:t> </a:t>
            </a:r>
            <a:r>
              <a:rPr lang="en-US" dirty="0" err="1"/>
              <a:t>nascetur</a:t>
            </a:r>
            <a:r>
              <a:rPr lang="en-US" dirty="0"/>
              <a:t> </a:t>
            </a:r>
            <a:r>
              <a:rPr lang="en-US" dirty="0" err="1"/>
              <a:t>ridiculus</a:t>
            </a:r>
            <a:r>
              <a:rPr lang="en-US" dirty="0"/>
              <a:t>. Id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nullam</a:t>
            </a:r>
            <a:r>
              <a:rPr lang="en-US" dirty="0"/>
              <a:t> non nisi </a:t>
            </a:r>
            <a:r>
              <a:rPr lang="en-US" dirty="0" err="1"/>
              <a:t>est</a:t>
            </a:r>
            <a:r>
              <a:rPr lang="en-US" dirty="0"/>
              <a:t> sit. Ipsum a </a:t>
            </a:r>
            <a:r>
              <a:rPr lang="en-US" dirty="0" err="1"/>
              <a:t>arcu</a:t>
            </a:r>
            <a:r>
              <a:rPr lang="en-US" dirty="0"/>
              <a:t> cursus vitae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rhoncus</a:t>
            </a:r>
            <a:r>
              <a:rPr lang="en-US" dirty="0"/>
              <a:t> </a:t>
            </a:r>
            <a:r>
              <a:rPr lang="en-US" dirty="0" err="1"/>
              <a:t>aenean</a:t>
            </a:r>
            <a:r>
              <a:rPr lang="en-US" dirty="0"/>
              <a:t> vel. In fermentum </a:t>
            </a:r>
            <a:r>
              <a:rPr lang="en-US" dirty="0" err="1"/>
              <a:t>posuere</a:t>
            </a:r>
            <a:r>
              <a:rPr lang="en-US" dirty="0"/>
              <a:t> </a:t>
            </a:r>
            <a:r>
              <a:rPr lang="en-US" dirty="0" err="1"/>
              <a:t>urna</a:t>
            </a:r>
            <a:r>
              <a:rPr lang="en-US" dirty="0"/>
              <a:t>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praesent</a:t>
            </a:r>
            <a:r>
              <a:rPr lang="en-US" dirty="0"/>
              <a:t> semper </a:t>
            </a:r>
            <a:r>
              <a:rPr lang="en-US" dirty="0" err="1"/>
              <a:t>feugiat</a:t>
            </a:r>
            <a:r>
              <a:rPr lang="en-US" dirty="0"/>
              <a:t>. In </a:t>
            </a:r>
            <a:r>
              <a:rPr lang="en-US" dirty="0" err="1"/>
              <a:t>arcu</a:t>
            </a:r>
            <a:r>
              <a:rPr lang="en-US" dirty="0"/>
              <a:t> cursus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cras</a:t>
            </a:r>
            <a:r>
              <a:rPr lang="en-US" dirty="0"/>
              <a:t>.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.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scelerisque</a:t>
            </a:r>
            <a:r>
              <a:rPr lang="en-US" dirty="0"/>
              <a:t> </a:t>
            </a:r>
            <a:r>
              <a:rPr lang="en-US" dirty="0" err="1"/>
              <a:t>varius</a:t>
            </a:r>
            <a:r>
              <a:rPr lang="en-US" dirty="0"/>
              <a:t> </a:t>
            </a:r>
            <a:r>
              <a:rPr lang="en-US" dirty="0" err="1"/>
              <a:t>morbi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. </a:t>
            </a:r>
            <a:r>
              <a:rPr lang="en-US" dirty="0" err="1"/>
              <a:t>Laoreet</a:t>
            </a:r>
            <a:r>
              <a:rPr lang="en-US" dirty="0"/>
              <a:t> id </a:t>
            </a:r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ultrices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. </a:t>
            </a:r>
            <a:r>
              <a:rPr lang="en-US" dirty="0" err="1"/>
              <a:t>Volutpat</a:t>
            </a:r>
            <a:r>
              <a:rPr lang="en-US" dirty="0"/>
              <a:t> </a:t>
            </a:r>
            <a:r>
              <a:rPr lang="en-US" dirty="0" err="1"/>
              <a:t>lacus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non </a:t>
            </a:r>
            <a:r>
              <a:rPr lang="en-US" dirty="0" err="1"/>
              <a:t>curabitur</a:t>
            </a:r>
            <a:r>
              <a:rPr lang="en-US" dirty="0"/>
              <a:t> gravida. Massa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nec</a:t>
            </a:r>
            <a:r>
              <a:rPr lang="en-US" dirty="0"/>
              <a:t> dui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tellus</a:t>
            </a:r>
            <a:r>
              <a:rPr lang="en-US" dirty="0"/>
              <a:t>. Purus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accumsan</a:t>
            </a:r>
            <a:r>
              <a:rPr lang="en-US" dirty="0"/>
              <a:t> in </a:t>
            </a:r>
            <a:r>
              <a:rPr lang="en-US" dirty="0" err="1"/>
              <a:t>nisl</a:t>
            </a:r>
            <a:r>
              <a:rPr lang="en-US" dirty="0"/>
              <a:t> nisi </a:t>
            </a:r>
            <a:r>
              <a:rPr lang="en-US" dirty="0" err="1"/>
              <a:t>scelerisque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ultrices</a:t>
            </a:r>
            <a:r>
              <a:rPr lang="en-US" dirty="0"/>
              <a:t> vitae. At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at </a:t>
            </a:r>
            <a:r>
              <a:rPr lang="en-US" dirty="0" err="1"/>
              <a:t>imperdiet</a:t>
            </a:r>
            <a:r>
              <a:rPr lang="en-US" dirty="0"/>
              <a:t> dui </a:t>
            </a:r>
            <a:r>
              <a:rPr lang="en-US" dirty="0" err="1"/>
              <a:t>accumsan</a:t>
            </a:r>
            <a:r>
              <a:rPr lang="en-US" dirty="0"/>
              <a:t>. </a:t>
            </a:r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.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567AF525-112B-D2F0-A5E6-E6745F6453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13877" y="383928"/>
            <a:ext cx="527544" cy="527544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35B4948-BFEB-D17D-C9C4-7650D2D57E2E}"/>
              </a:ext>
            </a:extLst>
          </p:cNvPr>
          <p:cNvCxnSpPr>
            <a:cxnSpLocks/>
          </p:cNvCxnSpPr>
          <p:nvPr userDrawn="1"/>
        </p:nvCxnSpPr>
        <p:spPr>
          <a:xfrm>
            <a:off x="533400" y="2886075"/>
            <a:ext cx="0" cy="1095375"/>
          </a:xfrm>
          <a:prstGeom prst="line">
            <a:avLst/>
          </a:prstGeom>
          <a:ln w="19050">
            <a:solidFill>
              <a:srgbClr val="898C8E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A42012E-4E32-9941-1CF6-A52DEE464514}"/>
              </a:ext>
            </a:extLst>
          </p:cNvPr>
          <p:cNvCxnSpPr>
            <a:cxnSpLocks/>
          </p:cNvCxnSpPr>
          <p:nvPr userDrawn="1"/>
        </p:nvCxnSpPr>
        <p:spPr>
          <a:xfrm>
            <a:off x="11677650" y="2886075"/>
            <a:ext cx="0" cy="1095375"/>
          </a:xfrm>
          <a:prstGeom prst="line">
            <a:avLst/>
          </a:prstGeom>
          <a:ln w="19050">
            <a:solidFill>
              <a:srgbClr val="898C8E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1550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age_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EDD4D6-3FBC-492A-8405-F0FE58DCE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221F1F"/>
                </a:solidFill>
              </a:defRPr>
            </a:lvl1pPr>
          </a:lstStyle>
          <a:p>
            <a:fld id="{23E6A154-BD31-4874-822C-E9B54BD50637}" type="slidenum">
              <a:rPr lang="en-AE" smtClean="0"/>
              <a:pPr/>
              <a:t>‹#›</a:t>
            </a:fld>
            <a:endParaRPr lang="en-AE" dirty="0"/>
          </a:p>
        </p:txBody>
      </p:sp>
      <p:sp>
        <p:nvSpPr>
          <p:cNvPr id="9" name="Text Placeholder 22">
            <a:extLst>
              <a:ext uri="{FF2B5EF4-FFF2-40B4-BE49-F238E27FC236}">
                <a16:creationId xmlns:a16="http://schemas.microsoft.com/office/drawing/2014/main" id="{30ABCAAA-06F9-4D96-8D88-69B168BE8EE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74671" y="647700"/>
            <a:ext cx="9042658" cy="1119188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4000" b="1">
                <a:solidFill>
                  <a:srgbClr val="898C8E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Title placeholder</a:t>
            </a:r>
            <a:endParaRPr lang="en-AE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21197BF-BBCA-48B8-82BC-D79A7D2AE801}"/>
              </a:ext>
            </a:extLst>
          </p:cNvPr>
          <p:cNvCxnSpPr>
            <a:cxnSpLocks/>
          </p:cNvCxnSpPr>
          <p:nvPr userDrawn="1"/>
        </p:nvCxnSpPr>
        <p:spPr>
          <a:xfrm>
            <a:off x="1574671" y="1804988"/>
            <a:ext cx="597029" cy="0"/>
          </a:xfrm>
          <a:prstGeom prst="line">
            <a:avLst/>
          </a:prstGeom>
          <a:ln w="25400">
            <a:solidFill>
              <a:srgbClr val="221F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22">
            <a:extLst>
              <a:ext uri="{FF2B5EF4-FFF2-40B4-BE49-F238E27FC236}">
                <a16:creationId xmlns:a16="http://schemas.microsoft.com/office/drawing/2014/main" id="{C19564E3-FCAC-4AC3-BDAA-5218589989B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6200000">
            <a:off x="-789810" y="1219234"/>
            <a:ext cx="2342356" cy="476975"/>
          </a:xfrm>
        </p:spPr>
        <p:txBody>
          <a:bodyPr lIns="0" tIns="0" rIns="0" bIns="0" anchor="b" anchorCtr="0">
            <a:normAutofit/>
          </a:bodyPr>
          <a:lstStyle>
            <a:lvl1pPr marL="0" indent="0" algn="r">
              <a:buFontTx/>
              <a:buNone/>
              <a:defRPr sz="900" b="0">
                <a:solidFill>
                  <a:srgbClr val="898C8E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Section placeholder</a:t>
            </a:r>
            <a:endParaRPr lang="en-AE" dirty="0"/>
          </a:p>
        </p:txBody>
      </p:sp>
      <p:sp>
        <p:nvSpPr>
          <p:cNvPr id="44" name="Text Placeholder 10">
            <a:extLst>
              <a:ext uri="{FF2B5EF4-FFF2-40B4-BE49-F238E27FC236}">
                <a16:creationId xmlns:a16="http://schemas.microsoft.com/office/drawing/2014/main" id="{CD76E2F8-1598-493E-934A-9FC3283FE8A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574670" y="3038474"/>
            <a:ext cx="2897029" cy="456152"/>
          </a:xfrm>
        </p:spPr>
        <p:txBody>
          <a:bodyPr lIns="0" tIns="0" rIns="0" bIns="0">
            <a:normAutofit/>
          </a:bodyPr>
          <a:lstStyle>
            <a:lvl1pPr marL="0" indent="0" algn="l" rtl="0">
              <a:spcBef>
                <a:spcPts val="0"/>
              </a:spcBef>
              <a:buFontTx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45" name="Text Placeholder 19">
            <a:extLst>
              <a:ext uri="{FF2B5EF4-FFF2-40B4-BE49-F238E27FC236}">
                <a16:creationId xmlns:a16="http://schemas.microsoft.com/office/drawing/2014/main" id="{FD6A3EF7-0C8C-4C94-A591-54B6628A4B6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574670" y="3572264"/>
            <a:ext cx="2897037" cy="352425"/>
          </a:xfrm>
        </p:spPr>
        <p:txBody>
          <a:bodyPr lIns="0" tIns="0" rIns="0" bIns="0">
            <a:noAutofit/>
          </a:bodyPr>
          <a:lstStyle>
            <a:lvl1pPr marL="0" indent="0" rtl="0">
              <a:buNone/>
              <a:defRPr sz="1200" b="1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Title Here</a:t>
            </a:r>
          </a:p>
        </p:txBody>
      </p:sp>
      <p:sp>
        <p:nvSpPr>
          <p:cNvPr id="46" name="Text Placeholder 19">
            <a:extLst>
              <a:ext uri="{FF2B5EF4-FFF2-40B4-BE49-F238E27FC236}">
                <a16:creationId xmlns:a16="http://schemas.microsoft.com/office/drawing/2014/main" id="{43C424C7-F062-4514-BC2B-8483BD291A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574671" y="4039140"/>
            <a:ext cx="2897039" cy="576125"/>
          </a:xfrm>
        </p:spPr>
        <p:txBody>
          <a:bodyPr lIns="0" tIns="0" rIns="0" bIns="0">
            <a:noAutofit/>
          </a:bodyPr>
          <a:lstStyle>
            <a:lvl1pPr marL="0" indent="0" rtl="0">
              <a:lnSpc>
                <a:spcPct val="100000"/>
              </a:lnSpc>
              <a:spcBef>
                <a:spcPts val="0"/>
              </a:spcBef>
              <a:buNone/>
              <a:defRPr sz="1000" b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Lorem Ipsum is simply dummy text of the printing and typesetting industry. </a:t>
            </a:r>
          </a:p>
        </p:txBody>
      </p:sp>
      <p:sp>
        <p:nvSpPr>
          <p:cNvPr id="47" name="Text Placeholder 10">
            <a:extLst>
              <a:ext uri="{FF2B5EF4-FFF2-40B4-BE49-F238E27FC236}">
                <a16:creationId xmlns:a16="http://schemas.microsoft.com/office/drawing/2014/main" id="{E06FF85A-88B9-4369-83EF-7A9347CAF41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276131" y="3038474"/>
            <a:ext cx="1430548" cy="456152"/>
          </a:xfrm>
        </p:spPr>
        <p:txBody>
          <a:bodyPr lIns="0" tIns="0" rIns="0" bIns="0">
            <a:normAutofit/>
          </a:bodyPr>
          <a:lstStyle>
            <a:lvl1pPr marL="0" indent="0" algn="l" rtl="0">
              <a:buFontTx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48" name="Text Placeholder 19">
            <a:extLst>
              <a:ext uri="{FF2B5EF4-FFF2-40B4-BE49-F238E27FC236}">
                <a16:creationId xmlns:a16="http://schemas.microsoft.com/office/drawing/2014/main" id="{9D20F9A4-5B31-42BD-9ED9-E76B80E4C49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76131" y="3572264"/>
            <a:ext cx="1276350" cy="352425"/>
          </a:xfrm>
        </p:spPr>
        <p:txBody>
          <a:bodyPr lIns="0" tIns="0" rIns="0" bIns="0">
            <a:noAutofit/>
          </a:bodyPr>
          <a:lstStyle>
            <a:lvl1pPr marL="0" indent="0" rtl="0">
              <a:buNone/>
              <a:defRPr sz="1200" b="1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Title Here</a:t>
            </a:r>
          </a:p>
        </p:txBody>
      </p:sp>
      <p:sp>
        <p:nvSpPr>
          <p:cNvPr id="50" name="Text Placeholder 10">
            <a:extLst>
              <a:ext uri="{FF2B5EF4-FFF2-40B4-BE49-F238E27FC236}">
                <a16:creationId xmlns:a16="http://schemas.microsoft.com/office/drawing/2014/main" id="{7274E973-998B-412E-993A-DEF3E2C193E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74671" y="4970791"/>
            <a:ext cx="1430548" cy="456152"/>
          </a:xfrm>
        </p:spPr>
        <p:txBody>
          <a:bodyPr lIns="0" tIns="0" rIns="0" bIns="0">
            <a:normAutofit/>
          </a:bodyPr>
          <a:lstStyle>
            <a:lvl1pPr marL="0" indent="0" algn="l" rtl="0">
              <a:buFontTx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51" name="Text Placeholder 19">
            <a:extLst>
              <a:ext uri="{FF2B5EF4-FFF2-40B4-BE49-F238E27FC236}">
                <a16:creationId xmlns:a16="http://schemas.microsoft.com/office/drawing/2014/main" id="{D5CCBAC5-88E4-42FE-B44E-D5F00401F41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574671" y="5504581"/>
            <a:ext cx="1276350" cy="352425"/>
          </a:xfrm>
        </p:spPr>
        <p:txBody>
          <a:bodyPr lIns="0" tIns="0" rIns="0" bIns="0">
            <a:noAutofit/>
          </a:bodyPr>
          <a:lstStyle>
            <a:lvl1pPr marL="0" indent="0" rtl="0">
              <a:buNone/>
              <a:defRPr sz="1200" b="1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Title Here</a:t>
            </a:r>
          </a:p>
        </p:txBody>
      </p:sp>
      <p:sp>
        <p:nvSpPr>
          <p:cNvPr id="53" name="Text Placeholder 10">
            <a:extLst>
              <a:ext uri="{FF2B5EF4-FFF2-40B4-BE49-F238E27FC236}">
                <a16:creationId xmlns:a16="http://schemas.microsoft.com/office/drawing/2014/main" id="{DA59A49D-A1D9-4C3E-B362-EA16E04F020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276131" y="4970791"/>
            <a:ext cx="1430548" cy="456152"/>
          </a:xfrm>
        </p:spPr>
        <p:txBody>
          <a:bodyPr lIns="0" tIns="0" rIns="0" bIns="0">
            <a:normAutofit/>
          </a:bodyPr>
          <a:lstStyle>
            <a:lvl1pPr marL="0" indent="0" algn="l" rtl="0">
              <a:buFontTx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54" name="Text Placeholder 19">
            <a:extLst>
              <a:ext uri="{FF2B5EF4-FFF2-40B4-BE49-F238E27FC236}">
                <a16:creationId xmlns:a16="http://schemas.microsoft.com/office/drawing/2014/main" id="{BC83D04F-2CD1-404A-9828-EE55FB825E8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276131" y="5504581"/>
            <a:ext cx="1276350" cy="352425"/>
          </a:xfrm>
        </p:spPr>
        <p:txBody>
          <a:bodyPr lIns="0" tIns="0" rIns="0" bIns="0">
            <a:noAutofit/>
          </a:bodyPr>
          <a:lstStyle>
            <a:lvl1pPr marL="0" indent="0" rtl="0">
              <a:buNone/>
              <a:defRPr sz="1200" b="1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Title Here</a:t>
            </a:r>
          </a:p>
        </p:txBody>
      </p:sp>
      <p:sp>
        <p:nvSpPr>
          <p:cNvPr id="56" name="Text Placeholder 22">
            <a:extLst>
              <a:ext uri="{FF2B5EF4-FFF2-40B4-BE49-F238E27FC236}">
                <a16:creationId xmlns:a16="http://schemas.microsoft.com/office/drawing/2014/main" id="{87B6EEFF-E11A-4514-8731-9A782FE3621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74671" y="2018507"/>
            <a:ext cx="9042529" cy="632616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20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  <a:lvl2pPr marL="457200" indent="0">
              <a:buFontTx/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2pPr>
            <a:lvl3pPr marL="914400" indent="0">
              <a:buFontTx/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3pPr>
            <a:lvl4pPr marL="1371600" indent="0">
              <a:buFontTx/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4pPr>
            <a:lvl5pPr marL="1828800" indent="0">
              <a:buFontTx/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aliqua</a:t>
            </a:r>
            <a:r>
              <a:rPr lang="en-US" dirty="0"/>
              <a:t>.</a:t>
            </a:r>
            <a:endParaRPr lang="en-AE" dirty="0"/>
          </a:p>
        </p:txBody>
      </p:sp>
      <p:sp>
        <p:nvSpPr>
          <p:cNvPr id="57" name="Text Placeholder 19">
            <a:extLst>
              <a:ext uri="{FF2B5EF4-FFF2-40B4-BE49-F238E27FC236}">
                <a16:creationId xmlns:a16="http://schemas.microsoft.com/office/drawing/2014/main" id="{EED88C67-C9AA-4589-9B0C-BF5156B8678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574671" y="5962787"/>
            <a:ext cx="2897039" cy="576125"/>
          </a:xfrm>
        </p:spPr>
        <p:txBody>
          <a:bodyPr lIns="0" tIns="0" rIns="0" bIns="0">
            <a:noAutofit/>
          </a:bodyPr>
          <a:lstStyle>
            <a:lvl1pPr marL="0" indent="0" rtl="0">
              <a:lnSpc>
                <a:spcPct val="100000"/>
              </a:lnSpc>
              <a:spcBef>
                <a:spcPts val="0"/>
              </a:spcBef>
              <a:buNone/>
              <a:defRPr sz="1000" b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Lorem Ipsum is simply dummy text of the printing and typesetting industry. </a:t>
            </a:r>
          </a:p>
        </p:txBody>
      </p:sp>
      <p:sp>
        <p:nvSpPr>
          <p:cNvPr id="58" name="Text Placeholder 19">
            <a:extLst>
              <a:ext uri="{FF2B5EF4-FFF2-40B4-BE49-F238E27FC236}">
                <a16:creationId xmlns:a16="http://schemas.microsoft.com/office/drawing/2014/main" id="{15C76098-1109-495D-BA4B-41FCE517A58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276131" y="4039140"/>
            <a:ext cx="2897039" cy="576125"/>
          </a:xfrm>
        </p:spPr>
        <p:txBody>
          <a:bodyPr lIns="0" tIns="0" rIns="0" bIns="0">
            <a:noAutofit/>
          </a:bodyPr>
          <a:lstStyle>
            <a:lvl1pPr marL="0" indent="0" rtl="0">
              <a:lnSpc>
                <a:spcPct val="100000"/>
              </a:lnSpc>
              <a:spcBef>
                <a:spcPts val="0"/>
              </a:spcBef>
              <a:buNone/>
              <a:defRPr sz="1000" b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Lorem Ipsum is simply dummy text of the printing and typesetting industry. </a:t>
            </a:r>
          </a:p>
        </p:txBody>
      </p:sp>
      <p:sp>
        <p:nvSpPr>
          <p:cNvPr id="59" name="Text Placeholder 19">
            <a:extLst>
              <a:ext uri="{FF2B5EF4-FFF2-40B4-BE49-F238E27FC236}">
                <a16:creationId xmlns:a16="http://schemas.microsoft.com/office/drawing/2014/main" id="{23824F29-6027-4F55-8860-553AE42DB7C9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276131" y="5962787"/>
            <a:ext cx="2897039" cy="576125"/>
          </a:xfrm>
        </p:spPr>
        <p:txBody>
          <a:bodyPr lIns="0" tIns="0" rIns="0" bIns="0">
            <a:noAutofit/>
          </a:bodyPr>
          <a:lstStyle>
            <a:lvl1pPr marL="0" indent="0" rtl="0">
              <a:lnSpc>
                <a:spcPct val="100000"/>
              </a:lnSpc>
              <a:spcBef>
                <a:spcPts val="0"/>
              </a:spcBef>
              <a:buNone/>
              <a:defRPr sz="1000" b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Lorem Ipsum is simply dummy text of the printing and typesetting industry. 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345CBBAD-DED6-15A7-DC03-E8D48916BA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13877" y="383928"/>
            <a:ext cx="527544" cy="527544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C294A9D-DF94-F3BC-E224-7685FE7CCB3C}"/>
              </a:ext>
            </a:extLst>
          </p:cNvPr>
          <p:cNvCxnSpPr>
            <a:cxnSpLocks/>
          </p:cNvCxnSpPr>
          <p:nvPr userDrawn="1"/>
        </p:nvCxnSpPr>
        <p:spPr>
          <a:xfrm>
            <a:off x="533400" y="2886075"/>
            <a:ext cx="0" cy="1095375"/>
          </a:xfrm>
          <a:prstGeom prst="line">
            <a:avLst/>
          </a:prstGeom>
          <a:ln w="19050">
            <a:solidFill>
              <a:srgbClr val="898C8E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97990BF-5D51-6FDA-806E-710E17B9017F}"/>
              </a:ext>
            </a:extLst>
          </p:cNvPr>
          <p:cNvCxnSpPr>
            <a:cxnSpLocks/>
          </p:cNvCxnSpPr>
          <p:nvPr userDrawn="1"/>
        </p:nvCxnSpPr>
        <p:spPr>
          <a:xfrm>
            <a:off x="11677650" y="2886075"/>
            <a:ext cx="0" cy="1095375"/>
          </a:xfrm>
          <a:prstGeom prst="line">
            <a:avLst/>
          </a:prstGeom>
          <a:ln w="19050">
            <a:solidFill>
              <a:srgbClr val="898C8E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9795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age_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AE8B33-D896-49E3-A12F-A791D8EAE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221F1F"/>
                </a:solidFill>
              </a:defRPr>
            </a:lvl1pPr>
          </a:lstStyle>
          <a:p>
            <a:fld id="{23E6A154-BD31-4874-822C-E9B54BD50637}" type="slidenum">
              <a:rPr lang="en-AE" smtClean="0"/>
              <a:pPr/>
              <a:t>‹#›</a:t>
            </a:fld>
            <a:endParaRPr lang="en-AE" dirty="0"/>
          </a:p>
        </p:txBody>
      </p:sp>
      <p:sp>
        <p:nvSpPr>
          <p:cNvPr id="6" name="Text Placeholder 22">
            <a:extLst>
              <a:ext uri="{FF2B5EF4-FFF2-40B4-BE49-F238E27FC236}">
                <a16:creationId xmlns:a16="http://schemas.microsoft.com/office/drawing/2014/main" id="{FE0B5906-08E1-4097-BA11-CD9AEE63F33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74671" y="647700"/>
            <a:ext cx="9042658" cy="1119188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4000" b="1">
                <a:solidFill>
                  <a:srgbClr val="898C8E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Title placeholder</a:t>
            </a:r>
            <a:endParaRPr lang="en-AE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8BB346B-1A9D-4D92-B83A-335B54114F42}"/>
              </a:ext>
            </a:extLst>
          </p:cNvPr>
          <p:cNvCxnSpPr>
            <a:cxnSpLocks/>
          </p:cNvCxnSpPr>
          <p:nvPr userDrawn="1"/>
        </p:nvCxnSpPr>
        <p:spPr>
          <a:xfrm>
            <a:off x="1574671" y="1804988"/>
            <a:ext cx="597029" cy="0"/>
          </a:xfrm>
          <a:prstGeom prst="line">
            <a:avLst/>
          </a:prstGeom>
          <a:ln w="25400">
            <a:solidFill>
              <a:srgbClr val="898C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22">
            <a:extLst>
              <a:ext uri="{FF2B5EF4-FFF2-40B4-BE49-F238E27FC236}">
                <a16:creationId xmlns:a16="http://schemas.microsoft.com/office/drawing/2014/main" id="{EA179029-0D8B-42CE-8257-74322D9FAB2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6200000">
            <a:off x="-789810" y="1219234"/>
            <a:ext cx="2342356" cy="476975"/>
          </a:xfrm>
        </p:spPr>
        <p:txBody>
          <a:bodyPr lIns="0" tIns="0" rIns="0" bIns="0" anchor="b" anchorCtr="0">
            <a:normAutofit/>
          </a:bodyPr>
          <a:lstStyle>
            <a:lvl1pPr marL="0" indent="0" algn="r">
              <a:buFontTx/>
              <a:buNone/>
              <a:defRPr sz="900" b="0">
                <a:solidFill>
                  <a:srgbClr val="898C8E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Section placeholder</a:t>
            </a:r>
            <a:endParaRPr lang="en-AE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7141012-D383-474E-8A73-2E0CC4B24713}"/>
              </a:ext>
            </a:extLst>
          </p:cNvPr>
          <p:cNvSpPr/>
          <p:nvPr userDrawn="1"/>
        </p:nvSpPr>
        <p:spPr>
          <a:xfrm>
            <a:off x="1574671" y="2235557"/>
            <a:ext cx="1895107" cy="102199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54">
            <a:extLst>
              <a:ext uri="{FF2B5EF4-FFF2-40B4-BE49-F238E27FC236}">
                <a16:creationId xmlns:a16="http://schemas.microsoft.com/office/drawing/2014/main" id="{48F70603-AF0C-4F30-85EE-E006499BFA67}"/>
              </a:ext>
            </a:extLst>
          </p:cNvPr>
          <p:cNvSpPr>
            <a:spLocks noGrp="1" noChangeAspect="1"/>
          </p:cNvSpPr>
          <p:nvPr>
            <p:ph sz="quarter" idx="22"/>
          </p:nvPr>
        </p:nvSpPr>
        <p:spPr>
          <a:xfrm>
            <a:off x="1680667" y="2334431"/>
            <a:ext cx="1666261" cy="810769"/>
          </a:xfrm>
        </p:spPr>
        <p:txBody>
          <a:bodyPr/>
          <a:lstStyle>
            <a:lvl1pPr marL="0" indent="0">
              <a:buFontTx/>
              <a:buNone/>
              <a:defRPr sz="8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AAE20CC-93CF-4575-A141-6A5273D1CD59}"/>
              </a:ext>
            </a:extLst>
          </p:cNvPr>
          <p:cNvSpPr/>
          <p:nvPr userDrawn="1"/>
        </p:nvSpPr>
        <p:spPr>
          <a:xfrm>
            <a:off x="3679696" y="2235557"/>
            <a:ext cx="1895107" cy="102199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ontent Placeholder 54">
            <a:extLst>
              <a:ext uri="{FF2B5EF4-FFF2-40B4-BE49-F238E27FC236}">
                <a16:creationId xmlns:a16="http://schemas.microsoft.com/office/drawing/2014/main" id="{B5A8C775-3808-4EE4-9992-622F21306278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3785692" y="2334431"/>
            <a:ext cx="1666261" cy="810769"/>
          </a:xfrm>
        </p:spPr>
        <p:txBody>
          <a:bodyPr/>
          <a:lstStyle>
            <a:lvl1pPr marL="0" indent="0">
              <a:buFontTx/>
              <a:buNone/>
              <a:defRPr sz="8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1E0C0C-6DAB-4A0D-8E88-5E4250E39EC6}"/>
              </a:ext>
            </a:extLst>
          </p:cNvPr>
          <p:cNvSpPr/>
          <p:nvPr userDrawn="1"/>
        </p:nvSpPr>
        <p:spPr>
          <a:xfrm>
            <a:off x="5784721" y="2235557"/>
            <a:ext cx="1895107" cy="102199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54">
            <a:extLst>
              <a:ext uri="{FF2B5EF4-FFF2-40B4-BE49-F238E27FC236}">
                <a16:creationId xmlns:a16="http://schemas.microsoft.com/office/drawing/2014/main" id="{6BABFB20-B2D1-48E9-A4FF-7B1ADB6EBB80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5890717" y="2334431"/>
            <a:ext cx="1666261" cy="810769"/>
          </a:xfrm>
        </p:spPr>
        <p:txBody>
          <a:bodyPr/>
          <a:lstStyle>
            <a:lvl1pPr marL="0" indent="0">
              <a:buFontTx/>
              <a:buNone/>
              <a:defRPr sz="8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15551D7-DF6D-41F3-AF14-9459E67E72C8}"/>
              </a:ext>
            </a:extLst>
          </p:cNvPr>
          <p:cNvSpPr/>
          <p:nvPr userDrawn="1"/>
        </p:nvSpPr>
        <p:spPr>
          <a:xfrm>
            <a:off x="7889746" y="2235557"/>
            <a:ext cx="1895107" cy="102199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ontent Placeholder 54">
            <a:extLst>
              <a:ext uri="{FF2B5EF4-FFF2-40B4-BE49-F238E27FC236}">
                <a16:creationId xmlns:a16="http://schemas.microsoft.com/office/drawing/2014/main" id="{18CB72ED-2028-4E31-9F73-0A4CB0B62D99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7995742" y="2334431"/>
            <a:ext cx="1666261" cy="810769"/>
          </a:xfrm>
        </p:spPr>
        <p:txBody>
          <a:bodyPr/>
          <a:lstStyle>
            <a:lvl1pPr marL="0" indent="0">
              <a:buFontTx/>
              <a:buNone/>
              <a:defRPr sz="8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27D7F6-E999-4479-A1EF-5E2838FBCB95}"/>
              </a:ext>
            </a:extLst>
          </p:cNvPr>
          <p:cNvSpPr/>
          <p:nvPr userDrawn="1"/>
        </p:nvSpPr>
        <p:spPr>
          <a:xfrm>
            <a:off x="1574671" y="3502382"/>
            <a:ext cx="1895107" cy="102199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Content Placeholder 54">
            <a:extLst>
              <a:ext uri="{FF2B5EF4-FFF2-40B4-BE49-F238E27FC236}">
                <a16:creationId xmlns:a16="http://schemas.microsoft.com/office/drawing/2014/main" id="{E213E696-B079-456A-8C15-0B11D67BF7DD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1680667" y="3601256"/>
            <a:ext cx="1666261" cy="810769"/>
          </a:xfrm>
        </p:spPr>
        <p:txBody>
          <a:bodyPr/>
          <a:lstStyle>
            <a:lvl1pPr marL="0" indent="0">
              <a:buFontTx/>
              <a:buNone/>
              <a:defRPr sz="8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412F8D4-183E-4FCF-AD50-45364C27CE13}"/>
              </a:ext>
            </a:extLst>
          </p:cNvPr>
          <p:cNvSpPr/>
          <p:nvPr userDrawn="1"/>
        </p:nvSpPr>
        <p:spPr>
          <a:xfrm>
            <a:off x="3679696" y="3502382"/>
            <a:ext cx="1895107" cy="102199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Content Placeholder 54">
            <a:extLst>
              <a:ext uri="{FF2B5EF4-FFF2-40B4-BE49-F238E27FC236}">
                <a16:creationId xmlns:a16="http://schemas.microsoft.com/office/drawing/2014/main" id="{82253E7C-F9CF-48A3-A77E-CC587F391321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785692" y="3601256"/>
            <a:ext cx="1666261" cy="810769"/>
          </a:xfrm>
        </p:spPr>
        <p:txBody>
          <a:bodyPr/>
          <a:lstStyle>
            <a:lvl1pPr marL="0" indent="0">
              <a:buFontTx/>
              <a:buNone/>
              <a:defRPr sz="8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66AC9A9-E945-4793-B0E5-F9A6627B2627}"/>
              </a:ext>
            </a:extLst>
          </p:cNvPr>
          <p:cNvSpPr/>
          <p:nvPr userDrawn="1"/>
        </p:nvSpPr>
        <p:spPr>
          <a:xfrm>
            <a:off x="5784721" y="3502382"/>
            <a:ext cx="1895107" cy="102199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Content Placeholder 54">
            <a:extLst>
              <a:ext uri="{FF2B5EF4-FFF2-40B4-BE49-F238E27FC236}">
                <a16:creationId xmlns:a16="http://schemas.microsoft.com/office/drawing/2014/main" id="{6595C331-80FC-44DF-808C-27C2164A11D1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5890717" y="3601256"/>
            <a:ext cx="1666261" cy="810769"/>
          </a:xfrm>
        </p:spPr>
        <p:txBody>
          <a:bodyPr/>
          <a:lstStyle>
            <a:lvl1pPr marL="0" indent="0">
              <a:buFontTx/>
              <a:buNone/>
              <a:defRPr sz="8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CDA5909-3A56-42ED-A8C8-11ACB9290E29}"/>
              </a:ext>
            </a:extLst>
          </p:cNvPr>
          <p:cNvSpPr/>
          <p:nvPr userDrawn="1"/>
        </p:nvSpPr>
        <p:spPr>
          <a:xfrm>
            <a:off x="7889746" y="3502382"/>
            <a:ext cx="1895107" cy="102199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Content Placeholder 54">
            <a:extLst>
              <a:ext uri="{FF2B5EF4-FFF2-40B4-BE49-F238E27FC236}">
                <a16:creationId xmlns:a16="http://schemas.microsoft.com/office/drawing/2014/main" id="{DE3579C9-9598-4E8A-B32B-D0B73A8834E2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7995742" y="3601256"/>
            <a:ext cx="1666261" cy="810769"/>
          </a:xfrm>
        </p:spPr>
        <p:txBody>
          <a:bodyPr/>
          <a:lstStyle>
            <a:lvl1pPr marL="0" indent="0">
              <a:buFontTx/>
              <a:buNone/>
              <a:defRPr sz="8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E403B03-27F4-4B83-BAC9-CA113B7BDBB9}"/>
              </a:ext>
            </a:extLst>
          </p:cNvPr>
          <p:cNvSpPr/>
          <p:nvPr userDrawn="1"/>
        </p:nvSpPr>
        <p:spPr>
          <a:xfrm>
            <a:off x="1574671" y="4769207"/>
            <a:ext cx="1895107" cy="102199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Content Placeholder 54">
            <a:extLst>
              <a:ext uri="{FF2B5EF4-FFF2-40B4-BE49-F238E27FC236}">
                <a16:creationId xmlns:a16="http://schemas.microsoft.com/office/drawing/2014/main" id="{46428E82-EADC-4418-B4CF-233229ED4ED7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1680667" y="4868081"/>
            <a:ext cx="1666261" cy="810769"/>
          </a:xfrm>
        </p:spPr>
        <p:txBody>
          <a:bodyPr/>
          <a:lstStyle>
            <a:lvl1pPr marL="0" indent="0">
              <a:buFontTx/>
              <a:buNone/>
              <a:defRPr sz="8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9DB26AE-EF4C-4665-A552-C22E4DBD490F}"/>
              </a:ext>
            </a:extLst>
          </p:cNvPr>
          <p:cNvSpPr/>
          <p:nvPr userDrawn="1"/>
        </p:nvSpPr>
        <p:spPr>
          <a:xfrm>
            <a:off x="3679696" y="4769207"/>
            <a:ext cx="1895107" cy="102199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Content Placeholder 54">
            <a:extLst>
              <a:ext uri="{FF2B5EF4-FFF2-40B4-BE49-F238E27FC236}">
                <a16:creationId xmlns:a16="http://schemas.microsoft.com/office/drawing/2014/main" id="{3DEE7897-5CDD-4BF2-93B6-DA55616D6D04}"/>
              </a:ext>
            </a:extLst>
          </p:cNvPr>
          <p:cNvSpPr>
            <a:spLocks noGrp="1"/>
          </p:cNvSpPr>
          <p:nvPr>
            <p:ph sz="quarter" idx="33"/>
          </p:nvPr>
        </p:nvSpPr>
        <p:spPr>
          <a:xfrm>
            <a:off x="3785692" y="4868081"/>
            <a:ext cx="1666261" cy="810769"/>
          </a:xfrm>
        </p:spPr>
        <p:txBody>
          <a:bodyPr/>
          <a:lstStyle>
            <a:lvl1pPr marL="0" indent="0">
              <a:buFontTx/>
              <a:buNone/>
              <a:defRPr sz="8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FF39839-E54D-41D5-BDFF-3246E6060751}"/>
              </a:ext>
            </a:extLst>
          </p:cNvPr>
          <p:cNvSpPr/>
          <p:nvPr userDrawn="1"/>
        </p:nvSpPr>
        <p:spPr>
          <a:xfrm>
            <a:off x="5784721" y="4769207"/>
            <a:ext cx="1895107" cy="102199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Content Placeholder 54">
            <a:extLst>
              <a:ext uri="{FF2B5EF4-FFF2-40B4-BE49-F238E27FC236}">
                <a16:creationId xmlns:a16="http://schemas.microsoft.com/office/drawing/2014/main" id="{931616EE-0C5F-42D8-9E98-CB6296BF4E3B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5890717" y="4868081"/>
            <a:ext cx="1666261" cy="810769"/>
          </a:xfrm>
        </p:spPr>
        <p:txBody>
          <a:bodyPr/>
          <a:lstStyle>
            <a:lvl1pPr marL="0" indent="0">
              <a:buFontTx/>
              <a:buNone/>
              <a:defRPr sz="8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ACF82C5-0459-4E49-A425-E04DE7A1F959}"/>
              </a:ext>
            </a:extLst>
          </p:cNvPr>
          <p:cNvSpPr/>
          <p:nvPr userDrawn="1"/>
        </p:nvSpPr>
        <p:spPr>
          <a:xfrm>
            <a:off x="7889746" y="4769207"/>
            <a:ext cx="1895107" cy="102199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Content Placeholder 54">
            <a:extLst>
              <a:ext uri="{FF2B5EF4-FFF2-40B4-BE49-F238E27FC236}">
                <a16:creationId xmlns:a16="http://schemas.microsoft.com/office/drawing/2014/main" id="{D81B8C15-CDB0-416F-ADE3-D92F20A7C487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7995742" y="4868081"/>
            <a:ext cx="1666261" cy="810769"/>
          </a:xfrm>
        </p:spPr>
        <p:txBody>
          <a:bodyPr/>
          <a:lstStyle>
            <a:lvl1pPr marL="0" indent="0">
              <a:buFontTx/>
              <a:buNone/>
              <a:defRPr sz="8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FE43DCA5-CF1F-FB08-3A4B-922EC144D9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13877" y="383928"/>
            <a:ext cx="527544" cy="527544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429A26F-5FB8-EC79-7180-8608665C873B}"/>
              </a:ext>
            </a:extLst>
          </p:cNvPr>
          <p:cNvCxnSpPr>
            <a:cxnSpLocks/>
          </p:cNvCxnSpPr>
          <p:nvPr userDrawn="1"/>
        </p:nvCxnSpPr>
        <p:spPr>
          <a:xfrm>
            <a:off x="533400" y="2886075"/>
            <a:ext cx="0" cy="1095375"/>
          </a:xfrm>
          <a:prstGeom prst="line">
            <a:avLst/>
          </a:prstGeom>
          <a:ln w="19050">
            <a:solidFill>
              <a:srgbClr val="898C8E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791DB23-CA66-81B2-E50F-E213425FFCFB}"/>
              </a:ext>
            </a:extLst>
          </p:cNvPr>
          <p:cNvCxnSpPr>
            <a:cxnSpLocks/>
          </p:cNvCxnSpPr>
          <p:nvPr userDrawn="1"/>
        </p:nvCxnSpPr>
        <p:spPr>
          <a:xfrm>
            <a:off x="11677650" y="2886075"/>
            <a:ext cx="0" cy="1095375"/>
          </a:xfrm>
          <a:prstGeom prst="line">
            <a:avLst/>
          </a:prstGeom>
          <a:ln w="19050">
            <a:solidFill>
              <a:srgbClr val="898C8E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37407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page with 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9A2537-7FDA-42EB-9D25-642EED0BB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7BD92-BD09-4DDF-AD0E-61148B265596}" type="datetimeFigureOut">
              <a:rPr lang="en-AE" smtClean="0"/>
              <a:t>07/01/2025</a:t>
            </a:fld>
            <a:endParaRPr lang="en-A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C9B883-A736-44FE-A5BD-00790C5E8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32C291-28B1-4AFE-B8D8-711AC1086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en-US" smtClean="0">
                <a:solidFill>
                  <a:schemeClr val="tx1"/>
                </a:solidFill>
              </a:defRPr>
            </a:lvl1pPr>
          </a:lstStyle>
          <a:p>
            <a:fld id="{23E6A154-BD31-4874-822C-E9B54BD506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22">
            <a:extLst>
              <a:ext uri="{FF2B5EF4-FFF2-40B4-BE49-F238E27FC236}">
                <a16:creationId xmlns:a16="http://schemas.microsoft.com/office/drawing/2014/main" id="{9CF460BD-B686-4E97-9BAF-631EA625E6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74671" y="647700"/>
            <a:ext cx="9042658" cy="1119188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4000" b="1">
                <a:solidFill>
                  <a:srgbClr val="898C8E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Title placeholder</a:t>
            </a:r>
            <a:endParaRPr lang="en-AE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CC749F6-13E4-4751-BDC4-23B6864BE900}"/>
              </a:ext>
            </a:extLst>
          </p:cNvPr>
          <p:cNvCxnSpPr>
            <a:cxnSpLocks/>
          </p:cNvCxnSpPr>
          <p:nvPr userDrawn="1"/>
        </p:nvCxnSpPr>
        <p:spPr>
          <a:xfrm>
            <a:off x="1574671" y="1804988"/>
            <a:ext cx="597029" cy="0"/>
          </a:xfrm>
          <a:prstGeom prst="line">
            <a:avLst/>
          </a:prstGeom>
          <a:ln w="25400">
            <a:solidFill>
              <a:srgbClr val="221F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22">
            <a:extLst>
              <a:ext uri="{FF2B5EF4-FFF2-40B4-BE49-F238E27FC236}">
                <a16:creationId xmlns:a16="http://schemas.microsoft.com/office/drawing/2014/main" id="{3D3D496D-7C79-4738-86A9-58C1DA2D65D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16200000">
            <a:off x="-789810" y="1219234"/>
            <a:ext cx="2342356" cy="476975"/>
          </a:xfrm>
        </p:spPr>
        <p:txBody>
          <a:bodyPr lIns="0" tIns="0" rIns="0" bIns="0" anchor="b" anchorCtr="0">
            <a:normAutofit/>
          </a:bodyPr>
          <a:lstStyle>
            <a:lvl1pPr marL="0" indent="0" algn="r">
              <a:buFontTx/>
              <a:buNone/>
              <a:defRPr sz="900" b="0">
                <a:solidFill>
                  <a:srgbClr val="898C8E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Section placeholder</a:t>
            </a:r>
            <a:endParaRPr lang="en-AE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C0075AD3-4AC8-E9FE-3F1C-E7A41CF0C0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13877" y="383928"/>
            <a:ext cx="527544" cy="527544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8CBEA39-1D01-ED25-9829-C9847F90BF16}"/>
              </a:ext>
            </a:extLst>
          </p:cNvPr>
          <p:cNvCxnSpPr>
            <a:cxnSpLocks/>
          </p:cNvCxnSpPr>
          <p:nvPr userDrawn="1"/>
        </p:nvCxnSpPr>
        <p:spPr>
          <a:xfrm>
            <a:off x="533400" y="2886075"/>
            <a:ext cx="0" cy="1095375"/>
          </a:xfrm>
          <a:prstGeom prst="line">
            <a:avLst/>
          </a:prstGeom>
          <a:ln w="19050">
            <a:solidFill>
              <a:srgbClr val="898C8E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D226963-9DAE-8672-92FF-E969F41260DB}"/>
              </a:ext>
            </a:extLst>
          </p:cNvPr>
          <p:cNvCxnSpPr>
            <a:cxnSpLocks/>
          </p:cNvCxnSpPr>
          <p:nvPr userDrawn="1"/>
        </p:nvCxnSpPr>
        <p:spPr>
          <a:xfrm>
            <a:off x="11677650" y="2886075"/>
            <a:ext cx="0" cy="1095375"/>
          </a:xfrm>
          <a:prstGeom prst="line">
            <a:avLst/>
          </a:prstGeom>
          <a:ln w="19050">
            <a:solidFill>
              <a:srgbClr val="898C8E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9759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3E2021-89EF-4032-9C06-7F7A04602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221F1F"/>
                </a:solidFill>
              </a:defRPr>
            </a:lvl1pPr>
          </a:lstStyle>
          <a:p>
            <a:fld id="{23E6A154-BD31-4874-822C-E9B54BD50637}" type="slidenum">
              <a:rPr lang="en-AE" smtClean="0"/>
              <a:pPr/>
              <a:t>‹#›</a:t>
            </a:fld>
            <a:endParaRPr lang="en-AE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43FB4273-9725-EF64-76A0-03B1647D1B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13877" y="383928"/>
            <a:ext cx="527544" cy="527544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5CDC46B-7025-CCD6-85AC-038C0FB0932C}"/>
              </a:ext>
            </a:extLst>
          </p:cNvPr>
          <p:cNvCxnSpPr>
            <a:cxnSpLocks/>
          </p:cNvCxnSpPr>
          <p:nvPr userDrawn="1"/>
        </p:nvCxnSpPr>
        <p:spPr>
          <a:xfrm>
            <a:off x="533400" y="2886075"/>
            <a:ext cx="0" cy="1095375"/>
          </a:xfrm>
          <a:prstGeom prst="line">
            <a:avLst/>
          </a:prstGeom>
          <a:ln w="19050">
            <a:solidFill>
              <a:srgbClr val="898C8E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8E777FE-CC99-1339-C725-E96C16F11590}"/>
              </a:ext>
            </a:extLst>
          </p:cNvPr>
          <p:cNvCxnSpPr>
            <a:cxnSpLocks/>
          </p:cNvCxnSpPr>
          <p:nvPr userDrawn="1"/>
        </p:nvCxnSpPr>
        <p:spPr>
          <a:xfrm>
            <a:off x="11677650" y="2886075"/>
            <a:ext cx="0" cy="1095375"/>
          </a:xfrm>
          <a:prstGeom prst="line">
            <a:avLst/>
          </a:prstGeom>
          <a:ln w="19050">
            <a:solidFill>
              <a:srgbClr val="898C8E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8871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A910F29-F69F-4690-BD27-28D4F6ED6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A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ADCAD6-97D1-4E04-A6AD-4BB06B03FB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053D08-4021-43B9-B72B-3B9CD2E25C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67BD92-BD09-4DDF-AD0E-61148B265596}" type="datetimeFigureOut">
              <a:rPr lang="en-AE" smtClean="0"/>
              <a:t>07/01/2025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A73737-A947-4A48-A9B7-E8F1DB0DD1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015386-D154-4405-9D82-ED7E518833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48974" y="6356350"/>
            <a:ext cx="828675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23E6A154-BD31-4874-822C-E9B54BD50637}" type="slidenum">
              <a:rPr lang="en-AE" smtClean="0"/>
              <a:pPr/>
              <a:t>‹#›</a:t>
            </a:fld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2565644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1" r:id="rId3"/>
    <p:sldLayoutId id="2147483667" r:id="rId4"/>
    <p:sldLayoutId id="2147483649" r:id="rId5"/>
    <p:sldLayoutId id="2147483665" r:id="rId6"/>
    <p:sldLayoutId id="2147483664" r:id="rId7"/>
    <p:sldLayoutId id="2147483666" r:id="rId8"/>
    <p:sldLayoutId id="2147483654" r:id="rId9"/>
    <p:sldLayoutId id="2147483655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3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3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3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3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87C8DDB-D9FF-E5A5-03A5-57F19CB5F3C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51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55F5300-5F03-4720-8F18-1AE4FDFA05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4826" y="4623428"/>
            <a:ext cx="8055103" cy="1481138"/>
          </a:xfrm>
        </p:spPr>
        <p:txBody>
          <a:bodyPr>
            <a:noAutofit/>
          </a:bodyPr>
          <a:lstStyle/>
          <a:p>
            <a:r>
              <a:rPr lang="en-US" sz="4800" dirty="0">
                <a:solidFill>
                  <a:srgbClr val="FFFFFF"/>
                </a:solidFill>
                <a:latin typeface="+mj-lt"/>
              </a:rPr>
              <a:t>2024 </a:t>
            </a:r>
            <a:br>
              <a:rPr lang="en-US" sz="4800" dirty="0">
                <a:solidFill>
                  <a:srgbClr val="FFFFFF"/>
                </a:solidFill>
                <a:latin typeface="+mj-lt"/>
              </a:rPr>
            </a:br>
            <a:r>
              <a:rPr lang="en-US" sz="4800" dirty="0">
                <a:solidFill>
                  <a:srgbClr val="FFFFFF"/>
                </a:solidFill>
                <a:latin typeface="+mj-lt"/>
              </a:rPr>
              <a:t>NISSAN PATROL GRX 4X4</a:t>
            </a:r>
          </a:p>
        </p:txBody>
      </p:sp>
    </p:spTree>
    <p:extLst>
      <p:ext uri="{BB962C8B-B14F-4D97-AF65-F5344CB8AC3E}">
        <p14:creationId xmlns:p14="http://schemas.microsoft.com/office/powerpoint/2010/main" val="444310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B93A539-9272-B38D-4210-9B382914CB0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79410" y="1034820"/>
            <a:ext cx="4859547" cy="462696"/>
          </a:xfrm>
        </p:spPr>
        <p:txBody>
          <a:bodyPr>
            <a:normAutofit/>
          </a:bodyPr>
          <a:lstStyle/>
          <a:p>
            <a:r>
              <a:rPr lang="en-US" sz="2400" dirty="0"/>
              <a:t>2024 NISSAN PATROL GRX 4x4</a:t>
            </a:r>
          </a:p>
        </p:txBody>
      </p:sp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1692C8B2-28D2-0067-A1E3-FD7E8C845FAE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50" r="21850"/>
          <a:stretch/>
        </p:blipFill>
        <p:spPr>
          <a:xfrm>
            <a:off x="0" y="0"/>
            <a:ext cx="6858000" cy="6858000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1444C4F-A4FD-FF09-212A-91872D5D59BF}"/>
              </a:ext>
            </a:extLst>
          </p:cNvPr>
          <p:cNvSpPr txBox="1"/>
          <p:nvPr/>
        </p:nvSpPr>
        <p:spPr>
          <a:xfrm>
            <a:off x="7079410" y="1930400"/>
            <a:ext cx="477731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Arial"/>
                <a:sym typeface="Arial"/>
              </a:rPr>
              <a:t>Brand New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 kern="0">
                <a:solidFill>
                  <a:srgbClr val="FFFFFF"/>
                </a:solidFill>
                <a:cs typeface="Arial"/>
                <a:sym typeface="Arial"/>
              </a:rPr>
              <a:t>4.8L </a:t>
            </a:r>
            <a:r>
              <a:rPr lang="en-US" sz="1600" kern="0" dirty="0">
                <a:solidFill>
                  <a:srgbClr val="FFFFFF"/>
                </a:solidFill>
                <a:cs typeface="Arial"/>
                <a:sym typeface="Arial"/>
              </a:rPr>
              <a:t>6 Cylinder 4X4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 kern="0" dirty="0">
                <a:solidFill>
                  <a:srgbClr val="FFFFFF"/>
                </a:solidFill>
                <a:cs typeface="Arial"/>
                <a:sym typeface="Arial"/>
              </a:rPr>
              <a:t>Automatic Transmission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Arial"/>
                <a:sym typeface="Arial"/>
              </a:rPr>
              <a:t>Leather Seats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 kern="0" dirty="0">
                <a:solidFill>
                  <a:srgbClr val="FFFFFF"/>
                </a:solidFill>
                <a:cs typeface="Arial"/>
                <a:sym typeface="Arial"/>
              </a:rPr>
              <a:t>Keyless Entry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 kern="0" dirty="0">
                <a:solidFill>
                  <a:srgbClr val="FFFFFF"/>
                </a:solidFill>
                <a:cs typeface="Arial"/>
                <a:sym typeface="Arial"/>
              </a:rPr>
              <a:t>Diff Lock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 kern="0" dirty="0">
                <a:solidFill>
                  <a:srgbClr val="FFFFFF"/>
                </a:solidFill>
                <a:cs typeface="Arial"/>
                <a:sym typeface="Arial"/>
              </a:rPr>
              <a:t>Sunroof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Arial"/>
                <a:sym typeface="Arial"/>
              </a:rPr>
              <a:t>Power Seat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 kern="0" dirty="0">
                <a:solidFill>
                  <a:srgbClr val="FFFFFF"/>
                </a:solidFill>
                <a:cs typeface="Arial"/>
                <a:sym typeface="Arial"/>
              </a:rPr>
              <a:t>AM/FM Tuner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Arial"/>
              <a:sym typeface="Arial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Arial"/>
                <a:sym typeface="Arial"/>
              </a:rPr>
              <a:t>Cruise Control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Arial"/>
                <a:sym typeface="Arial"/>
              </a:rPr>
              <a:t>Fog Lights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Arial"/>
                <a:sym typeface="Arial"/>
              </a:rPr>
              <a:t>Sidestep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 kern="0" dirty="0">
                <a:solidFill>
                  <a:srgbClr val="FFFFFF"/>
                </a:solidFill>
                <a:cs typeface="Arial"/>
                <a:sym typeface="Arial"/>
              </a:rPr>
              <a:t>Traction Control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Arial"/>
                <a:sym typeface="Arial"/>
              </a:rPr>
              <a:t>Cool Box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Arial"/>
                <a:sym typeface="Arial"/>
              </a:rPr>
              <a:t>Sub Fuel Tank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 kern="0" dirty="0">
                <a:solidFill>
                  <a:srgbClr val="FFFFFF"/>
                </a:solidFill>
                <a:cs typeface="Arial"/>
                <a:sym typeface="Arial"/>
              </a:rPr>
              <a:t>Rear Air Conditioning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176258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95C7204-8375-49A3-6BF3-3DBCCE86FB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7975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truck parked in a parking lot&#10;&#10;Description automatically generated">
            <a:extLst>
              <a:ext uri="{FF2B5EF4-FFF2-40B4-BE49-F238E27FC236}">
                <a16:creationId xmlns:a16="http://schemas.microsoft.com/office/drawing/2014/main" id="{BE86821E-4D32-1C05-1D87-F17E77A852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7831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truck parked on a road&#10;&#10;Description automatically generated">
            <a:extLst>
              <a:ext uri="{FF2B5EF4-FFF2-40B4-BE49-F238E27FC236}">
                <a16:creationId xmlns:a16="http://schemas.microsoft.com/office/drawing/2014/main" id="{81FC31C7-2869-1C86-B493-854A7DBCD0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623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tire&#10;&#10;Description automatically generated">
            <a:extLst>
              <a:ext uri="{FF2B5EF4-FFF2-40B4-BE49-F238E27FC236}">
                <a16:creationId xmlns:a16="http://schemas.microsoft.com/office/drawing/2014/main" id="{4AA6978A-05D8-4F23-E10B-A1EDE2D337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1517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nside a vehicle with plastic wrap&#10;&#10;Description automatically generated">
            <a:extLst>
              <a:ext uri="{FF2B5EF4-FFF2-40B4-BE49-F238E27FC236}">
                <a16:creationId xmlns:a16="http://schemas.microsoft.com/office/drawing/2014/main" id="{16C65000-E5BE-16DE-899E-62709FCD97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4969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door handle&#10;&#10;Description automatically generated">
            <a:extLst>
              <a:ext uri="{FF2B5EF4-FFF2-40B4-BE49-F238E27FC236}">
                <a16:creationId xmlns:a16="http://schemas.microsoft.com/office/drawing/2014/main" id="{2DD26F29-1118-1BAC-D997-C6E266F43F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5898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inside of a car&#10;&#10;Description automatically generated">
            <a:extLst>
              <a:ext uri="{FF2B5EF4-FFF2-40B4-BE49-F238E27FC236}">
                <a16:creationId xmlns:a16="http://schemas.microsoft.com/office/drawing/2014/main" id="{EA9B187C-BFA0-DDBA-7714-138BBC1D06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9574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oor handle with a window and a wood panel&#10;&#10;Description automatically generated with medium confidence">
            <a:extLst>
              <a:ext uri="{FF2B5EF4-FFF2-40B4-BE49-F238E27FC236}">
                <a16:creationId xmlns:a16="http://schemas.microsoft.com/office/drawing/2014/main" id="{4E367BA9-7E48-3F20-7925-A7E7133D64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6518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interior of a car&#10;&#10;Description automatically generated">
            <a:extLst>
              <a:ext uri="{FF2B5EF4-FFF2-40B4-BE49-F238E27FC236}">
                <a16:creationId xmlns:a16="http://schemas.microsoft.com/office/drawing/2014/main" id="{FB1B86F6-F760-B24D-75CF-4743C817F0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7080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car dashboard&#10;&#10;Description automatically generated">
            <a:extLst>
              <a:ext uri="{FF2B5EF4-FFF2-40B4-BE49-F238E27FC236}">
                <a16:creationId xmlns:a16="http://schemas.microsoft.com/office/drawing/2014/main" id="{D8892536-0784-6FF6-9170-02DFF9DA3F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2400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interior of a car&#10;&#10;Description automatically generated">
            <a:extLst>
              <a:ext uri="{FF2B5EF4-FFF2-40B4-BE49-F238E27FC236}">
                <a16:creationId xmlns:a16="http://schemas.microsoft.com/office/drawing/2014/main" id="{F2E42851-99ED-031F-60DC-2D6B18A780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5338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teering wheel with a wooden handle&#10;&#10;Description automatically generated">
            <a:extLst>
              <a:ext uri="{FF2B5EF4-FFF2-40B4-BE49-F238E27FC236}">
                <a16:creationId xmlns:a16="http://schemas.microsoft.com/office/drawing/2014/main" id="{F7A87927-F052-A460-54E4-1860926EE9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7411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car dashboard&#10;&#10;Description automatically generated">
            <a:extLst>
              <a:ext uri="{FF2B5EF4-FFF2-40B4-BE49-F238E27FC236}">
                <a16:creationId xmlns:a16="http://schemas.microsoft.com/office/drawing/2014/main" id="{525497B2-E3B2-C8FF-2A81-D45E8849AD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593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310CC67-23B0-1777-6985-965B96EADF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8093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car dashboard&#10;&#10;Description automatically generated">
            <a:extLst>
              <a:ext uri="{FF2B5EF4-FFF2-40B4-BE49-F238E27FC236}">
                <a16:creationId xmlns:a16="http://schemas.microsoft.com/office/drawing/2014/main" id="{3B5733B2-714B-3DCC-DF86-B1E0593F7B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4211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car's automatic transmission&#10;&#10;Description automatically generated">
            <a:extLst>
              <a:ext uri="{FF2B5EF4-FFF2-40B4-BE49-F238E27FC236}">
                <a16:creationId xmlns:a16="http://schemas.microsoft.com/office/drawing/2014/main" id="{72AA5922-D778-0275-8707-F2C6E4BD47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2539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gear shift&#10;&#10;Description automatically generated">
            <a:extLst>
              <a:ext uri="{FF2B5EF4-FFF2-40B4-BE49-F238E27FC236}">
                <a16:creationId xmlns:a16="http://schemas.microsoft.com/office/drawing/2014/main" id="{D7889BE9-F233-463F-5D03-F3A88FB17B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5884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car dashboard&#10;&#10;Description automatically generated">
            <a:extLst>
              <a:ext uri="{FF2B5EF4-FFF2-40B4-BE49-F238E27FC236}">
                <a16:creationId xmlns:a16="http://schemas.microsoft.com/office/drawing/2014/main" id="{CC8F5218-2973-B7BB-BFFF-30CBC38170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8973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inside of a car&#10;&#10;Description automatically generated">
            <a:extLst>
              <a:ext uri="{FF2B5EF4-FFF2-40B4-BE49-F238E27FC236}">
                <a16:creationId xmlns:a16="http://schemas.microsoft.com/office/drawing/2014/main" id="{D61533A2-A248-DEC8-73B0-7C65063E4E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7153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inside of a car&#10;&#10;Description automatically generated">
            <a:extLst>
              <a:ext uri="{FF2B5EF4-FFF2-40B4-BE49-F238E27FC236}">
                <a16:creationId xmlns:a16="http://schemas.microsoft.com/office/drawing/2014/main" id="{3FDDF5DE-3C28-A9E4-ADA3-630A30E8DC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9605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device&#10;&#10;Description automatically generated">
            <a:extLst>
              <a:ext uri="{FF2B5EF4-FFF2-40B4-BE49-F238E27FC236}">
                <a16:creationId xmlns:a16="http://schemas.microsoft.com/office/drawing/2014/main" id="{F4B2876F-2B15-CFF0-EFA1-ECBDA07F3D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3188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suv with the door open&#10;&#10;Description automatically generated">
            <a:extLst>
              <a:ext uri="{FF2B5EF4-FFF2-40B4-BE49-F238E27FC236}">
                <a16:creationId xmlns:a16="http://schemas.microsoft.com/office/drawing/2014/main" id="{B4A933A1-C70D-7D80-4E2F-4A5A9E5B3B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9750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eat with plastic covering&#10;&#10;Description automatically generated">
            <a:extLst>
              <a:ext uri="{FF2B5EF4-FFF2-40B4-BE49-F238E27FC236}">
                <a16:creationId xmlns:a16="http://schemas.microsoft.com/office/drawing/2014/main" id="{889655E5-A8C7-921F-C80D-EA07928A6C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2455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inside of a vehicle&#10;&#10;Description automatically generated">
            <a:extLst>
              <a:ext uri="{FF2B5EF4-FFF2-40B4-BE49-F238E27FC236}">
                <a16:creationId xmlns:a16="http://schemas.microsoft.com/office/drawing/2014/main" id="{3E363E19-2C87-DB41-4732-0511254740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2093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control panel&#10;&#10;Description automatically generated">
            <a:extLst>
              <a:ext uri="{FF2B5EF4-FFF2-40B4-BE49-F238E27FC236}">
                <a16:creationId xmlns:a16="http://schemas.microsoft.com/office/drawing/2014/main" id="{16069ADA-A5CC-0FD2-A443-43FA43B4CF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5924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car's interior&#10;&#10;Description automatically generated">
            <a:extLst>
              <a:ext uri="{FF2B5EF4-FFF2-40B4-BE49-F238E27FC236}">
                <a16:creationId xmlns:a16="http://schemas.microsoft.com/office/drawing/2014/main" id="{0B46B51E-B9A0-374E-D9D7-3775083728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6991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nside a vehicle with plastic covering&#10;&#10;Description automatically generated">
            <a:extLst>
              <a:ext uri="{FF2B5EF4-FFF2-40B4-BE49-F238E27FC236}">
                <a16:creationId xmlns:a16="http://schemas.microsoft.com/office/drawing/2014/main" id="{090F29DC-D78F-B28D-7ABA-12D70C19C1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7359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suv with spare tire on the back&#10;&#10;Description automatically generated">
            <a:extLst>
              <a:ext uri="{FF2B5EF4-FFF2-40B4-BE49-F238E27FC236}">
                <a16:creationId xmlns:a16="http://schemas.microsoft.com/office/drawing/2014/main" id="{545F27DF-8B86-4D71-C1B5-EDA057657C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3146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truck with a spare tire on the back&#10;&#10;Description automatically generated">
            <a:extLst>
              <a:ext uri="{FF2B5EF4-FFF2-40B4-BE49-F238E27FC236}">
                <a16:creationId xmlns:a16="http://schemas.microsoft.com/office/drawing/2014/main" id="{C86888DD-3D3A-E93D-8E8D-F9BC9C1556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8693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suv parked on a road&#10;&#10;Description automatically generated">
            <a:extLst>
              <a:ext uri="{FF2B5EF4-FFF2-40B4-BE49-F238E27FC236}">
                <a16:creationId xmlns:a16="http://schemas.microsoft.com/office/drawing/2014/main" id="{EDE380D3-5B9B-7C1D-9BF4-45154E2C73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1248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back of a white car&#10;&#10;Description automatically generated">
            <a:extLst>
              <a:ext uri="{FF2B5EF4-FFF2-40B4-BE49-F238E27FC236}">
                <a16:creationId xmlns:a16="http://schemas.microsoft.com/office/drawing/2014/main" id="{515F988F-76EC-D4CC-0477-C114051C0A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2861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lwan">
      <a:dk1>
        <a:srgbClr val="FFFFFF"/>
      </a:dk1>
      <a:lt1>
        <a:srgbClr val="898A8D"/>
      </a:lt1>
      <a:dk2>
        <a:srgbClr val="222222"/>
      </a:dk2>
      <a:lt2>
        <a:srgbClr val="E1251B"/>
      </a:lt2>
      <a:accent1>
        <a:srgbClr val="F4B223"/>
      </a:accent1>
      <a:accent2>
        <a:srgbClr val="745FCD"/>
      </a:accent2>
      <a:accent3>
        <a:srgbClr val="E1251B"/>
      </a:accent3>
      <a:accent4>
        <a:srgbClr val="FAC158"/>
      </a:accent4>
      <a:accent5>
        <a:srgbClr val="493E68"/>
      </a:accent5>
      <a:accent6>
        <a:srgbClr val="3C444E"/>
      </a:accent6>
      <a:hlink>
        <a:srgbClr val="898A8D"/>
      </a:hlink>
      <a:folHlink>
        <a:srgbClr val="F4B223"/>
      </a:folHlink>
    </a:clrScheme>
    <a:fontScheme name="Shafa Holding">
      <a:majorFont>
        <a:latin typeface="Helvetica bold"/>
        <a:ea typeface=""/>
        <a:cs typeface="Tajawal Bold"/>
      </a:majorFont>
      <a:minorFont>
        <a:latin typeface="Helvetica"/>
        <a:ea typeface=""/>
        <a:cs typeface="Tajaw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820</TotalTime>
  <Words>47</Words>
  <Application>Microsoft Office PowerPoint</Application>
  <PresentationFormat>Widescreen</PresentationFormat>
  <Paragraphs>18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0" baseType="lpstr">
      <vt:lpstr>Helvetica</vt:lpstr>
      <vt:lpstr>Tajawal</vt:lpstr>
      <vt:lpstr>Helvetica bold</vt:lpstr>
      <vt:lpstr>Tajawal Bold</vt:lpstr>
      <vt:lpstr>Calibri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element8</dc:creator>
  <cp:lastModifiedBy>Aaron Dsouza</cp:lastModifiedBy>
  <cp:revision>74</cp:revision>
  <dcterms:created xsi:type="dcterms:W3CDTF">2022-03-25T06:56:34Z</dcterms:created>
  <dcterms:modified xsi:type="dcterms:W3CDTF">2025-01-07T13:26:28Z</dcterms:modified>
</cp:coreProperties>
</file>